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77"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Lst>
  <p:sldSz cx="12192000" cy="6858000"/>
  <p:notesSz cx="6881813" cy="9296400"/>
  <p:embeddedFontLst>
    <p:embeddedFont>
      <p:font typeface="Dancing Script" panose="020B0604020202020204" charset="0"/>
      <p:regular r:id="rId24"/>
      <p:bold r:id="rId25"/>
    </p:embeddedFont>
    <p:embeddedFont>
      <p:font typeface="Trebuchet MS" panose="020B0603020202020204" pitchFamily="34" charset="0"/>
      <p:regular r:id="rId26"/>
      <p:bold r:id="rId27"/>
      <p:italic r:id="rId28"/>
      <p:boldItalic r:id="rId29"/>
    </p:embeddedFont>
    <p:embeddedFont>
      <p:font typeface="Arial Black" panose="020B0A04020102020204" pitchFamily="34" charset="0"/>
      <p:regular r:id="rId30"/>
      <p:bold r:id="rId31"/>
    </p:embeddedFont>
    <p:embeddedFont>
      <p:font typeface="Rockwell" panose="02060603020205020403" pitchFamily="18"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5" roundtripDataSignature="AMtx7mjWsCUyuix/MtaPMNCKiIf1aHjE0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F4962-1741-40DA-8BD2-441BFB9C29AB}">
  <a:tblStyle styleId="{204F4962-1741-40DA-8BD2-441BFB9C29AB}" styleName="Table_0">
    <a:wholeTbl>
      <a:tcTxStyle b="off" i="off">
        <a:font>
          <a:latin typeface="Trebuchet MS"/>
          <a:ea typeface="Trebuchet MS"/>
          <a:cs typeface="Trebuchet MS"/>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61851"/>
  </p:normalViewPr>
  <p:slideViewPr>
    <p:cSldViewPr snapToGrid="0" snapToObjects="1">
      <p:cViewPr varScale="1">
        <p:scale>
          <a:sx n="39" d="100"/>
          <a:sy n="39" d="100"/>
        </p:scale>
        <p:origin x="19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6434"/>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2" y="0"/>
            <a:ext cx="2982119" cy="466434"/>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82119" cy="466433"/>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2" y="8829967"/>
            <a:ext cx="2982119" cy="466433"/>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a:t>
            </a:r>
            <a:r>
              <a:rPr lang="en-US" dirty="0"/>
              <a:t>Welcome to the second part of our Phase II Building Capacity turnkey training. We are hopeful that by the end of the day you and your team will have more clarity on the process of supporting the standards. Now let us review where we have come so far. </a:t>
            </a:r>
            <a:endParaRPr dirty="0"/>
          </a:p>
        </p:txBody>
      </p:sp>
      <p:sp>
        <p:nvSpPr>
          <p:cNvPr id="168" name="Google Shape;168;p1: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a:t>You Could Say: </a:t>
            </a:r>
            <a:r>
              <a:rPr lang="en-US"/>
              <a:t>Let’s look at this example. Here the language of the standard changed. Students are now expected to show “reason” for equivalence of fractions when comparing them. This would require more than just computation to show evidence. How will this change your instructional approach? </a:t>
            </a:r>
            <a:endParaRPr/>
          </a:p>
        </p:txBody>
      </p:sp>
      <p:sp>
        <p:nvSpPr>
          <p:cNvPr id="259" name="Google Shape;259;p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9: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a:t>You Could Say: </a:t>
            </a:r>
            <a:r>
              <a:rPr lang="en-US"/>
              <a:t>Here is another example where the language has changed. Be mindful of that change moving forward. How will that student reach that standard based on the new language?</a:t>
            </a:r>
            <a:endParaRPr/>
          </a:p>
        </p:txBody>
      </p:sp>
      <p:sp>
        <p:nvSpPr>
          <p:cNvPr id="269" name="Google Shape;269;p9: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a:t>You Could Say: </a:t>
            </a:r>
            <a:r>
              <a:rPr lang="en-US"/>
              <a:t>Here is a useful tool created by our friends at MO BOCES. Taking your standard you are working on and make comparisons to the expectation/practices so your curriculum is using the correct language/symbols/examples. What change will you need to make to adjust and write that in under instructiona. Then looking at your assessment materials, what changes will you need to make there. </a:t>
            </a:r>
            <a:endParaRPr/>
          </a:p>
          <a:p>
            <a:pPr marL="0" lvl="0" indent="0" algn="l" rtl="0">
              <a:lnSpc>
                <a:spcPct val="100000"/>
              </a:lnSpc>
              <a:spcBef>
                <a:spcPts val="0"/>
              </a:spcBef>
              <a:spcAft>
                <a:spcPts val="0"/>
              </a:spcAft>
              <a:buSzPts val="1400"/>
              <a:buNone/>
            </a:pPr>
            <a:r>
              <a:rPr lang="en-US" b="1"/>
              <a:t>You Could Also Say: </a:t>
            </a:r>
            <a:r>
              <a:rPr lang="en-US"/>
              <a:t>Here is where we will be spending a bulk of the time. Looking for those instructional gaps and envisioning how this will look in the classroom. What design changes need to be made? What adjustments do I need to tweek? </a:t>
            </a:r>
            <a:endParaRPr/>
          </a:p>
        </p:txBody>
      </p:sp>
      <p:sp>
        <p:nvSpPr>
          <p:cNvPr id="277" name="Google Shape;277;p10: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 </a:t>
            </a:r>
            <a:r>
              <a:rPr lang="en-US" b="0" dirty="0"/>
              <a:t>Now I will take you through the same process, but this time for a New Standard.</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Do: </a:t>
            </a:r>
            <a:r>
              <a:rPr lang="en-US" b="0" dirty="0"/>
              <a:t>Click through as you describe the steps for a new standard.</a:t>
            </a:r>
          </a:p>
          <a:p>
            <a:pPr marL="228600" lvl="0" indent="-228600" algn="l" rtl="0">
              <a:lnSpc>
                <a:spcPct val="100000"/>
              </a:lnSpc>
              <a:spcBef>
                <a:spcPts val="0"/>
              </a:spcBef>
              <a:spcAft>
                <a:spcPts val="0"/>
              </a:spcAft>
              <a:buSzPts val="1400"/>
              <a:buFont typeface="+mj-lt"/>
              <a:buAutoNum type="arabicPeriod"/>
            </a:pPr>
            <a:r>
              <a:rPr lang="en-US" b="0" dirty="0"/>
              <a:t>Check the top of the snapshot for any new standards added to your grade level.  Her I see there are 2 new standards in Grade 3.</a:t>
            </a:r>
          </a:p>
          <a:p>
            <a:pPr marL="228600" lvl="0" indent="-228600" algn="l" rtl="0">
              <a:lnSpc>
                <a:spcPct val="100000"/>
              </a:lnSpc>
              <a:spcBef>
                <a:spcPts val="0"/>
              </a:spcBef>
              <a:spcAft>
                <a:spcPts val="0"/>
              </a:spcAft>
              <a:buSzPts val="1400"/>
              <a:buFont typeface="+mj-lt"/>
              <a:buAutoNum type="arabicPeriod"/>
            </a:pPr>
            <a:r>
              <a:rPr lang="en-US" b="0" dirty="0"/>
              <a:t>Next, I check the Next Generation Math Standards Document and review any notes and examples for the new standard.</a:t>
            </a:r>
          </a:p>
          <a:p>
            <a:pPr marL="228600" lvl="0" indent="-228600" algn="l" rtl="0">
              <a:lnSpc>
                <a:spcPct val="100000"/>
              </a:lnSpc>
              <a:spcBef>
                <a:spcPts val="0"/>
              </a:spcBef>
              <a:spcAft>
                <a:spcPts val="0"/>
              </a:spcAft>
              <a:buSzPts val="1400"/>
              <a:buFont typeface="+mj-lt"/>
              <a:buAutoNum type="arabicPeriod"/>
            </a:pPr>
            <a:r>
              <a:rPr lang="en-US" b="0" dirty="0"/>
              <a:t>I locate NY-3.NBT.4 in the Eureka Alignment Document, and I notice this time I see a blue bar.  Remembering from the Key blue lets me know the standards are in the curriculum just at a different grade level.</a:t>
            </a:r>
          </a:p>
          <a:p>
            <a:pPr marL="228600" lvl="0" indent="-228600" algn="l" rtl="0">
              <a:lnSpc>
                <a:spcPct val="100000"/>
              </a:lnSpc>
              <a:spcBef>
                <a:spcPts val="0"/>
              </a:spcBef>
              <a:spcAft>
                <a:spcPts val="0"/>
              </a:spcAft>
              <a:buSzPts val="1400"/>
              <a:buFont typeface="+mj-lt"/>
              <a:buAutoNum type="arabicPeriod"/>
            </a:pPr>
            <a:r>
              <a:rPr lang="en-US" b="0" dirty="0"/>
              <a:t>I notice I will need to reference Grade 2 Module 3, and Grade 4 Module 1.</a:t>
            </a:r>
            <a:endParaRPr b="0" dirty="0"/>
          </a:p>
        </p:txBody>
      </p:sp>
      <p:sp>
        <p:nvSpPr>
          <p:cNvPr id="282" name="Google Shape;282;p11: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8: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 </a:t>
            </a:r>
            <a:r>
              <a:rPr lang="en-US" b="0" dirty="0"/>
              <a:t>Once again using the What Change Will I Make note catcher I document the standard in the first column.  I reflect on what change if any will have to made to my curriculum.  Depending on the curriculum you use you will determine if any lessons will have to be added or changed.  If I use the modules as a sample, I noticed in the Eureka alignment document that it had me look in Grade 2 Module 3, and Grade 4 module 1 for some sample lessons.  The next consideration I have to think about is my instruction.  I need to find where in my pacing guide do I insert the new standards in a logical place.  A great consideration at this point would be to unpack the new standard so I truly understand what my students need to be able to do and understand.  It is very important to place the new learning with a logical progression in mind.  Again using the example of the modules, this placement would happen in module 2.  The last consideration is my assessments.  The new third grade standards will be tested standards so I need to make sure I add some assessment questions that relate to the new standards.</a:t>
            </a:r>
            <a:endParaRPr b="1" dirty="0"/>
          </a:p>
        </p:txBody>
      </p:sp>
      <p:sp>
        <p:nvSpPr>
          <p:cNvPr id="297" name="Google Shape;297;p3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9:notes"/>
          <p:cNvSpPr txBox="1">
            <a:spLocks noGrp="1"/>
          </p:cNvSpPr>
          <p:nvPr>
            <p:ph type="body" idx="1"/>
          </p:nvPr>
        </p:nvSpPr>
        <p:spPr>
          <a:xfrm>
            <a:off x="688182" y="4473892"/>
            <a:ext cx="550545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en-US" b="1" dirty="0"/>
              <a:t>What you can say – </a:t>
            </a:r>
            <a:r>
              <a:rPr lang="en-US" b="0" dirty="0"/>
              <a:t>All the documents we used today, and the copy of the power point will be accessible on our building capacity website by next week.</a:t>
            </a:r>
            <a:endParaRPr b="1" dirty="0"/>
          </a:p>
        </p:txBody>
      </p:sp>
      <p:sp>
        <p:nvSpPr>
          <p:cNvPr id="306" name="Google Shape;306;p39: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You can say - </a:t>
            </a:r>
            <a:r>
              <a:rPr lang="en-US" b="0" dirty="0"/>
              <a:t> Moving forward and looking ahead at September 2020 when Phase III begins (Implementation).  Here are a few topics to consider.</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Instructional Practices.  How do we better align our instruction to the Next Generation Math standards, and make sure we are providing equitable grade level instruction to ALL students.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How can we collect and use our Data to help drive our instruction</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Lastly, There are 2 great ELA PLC’s that are currently running in our region.  Let’s try to get some math PLC’s up and running so we can work on some of these goals together.</a:t>
            </a:r>
            <a:endParaRPr b="1" dirty="0"/>
          </a:p>
        </p:txBody>
      </p:sp>
      <p:sp>
        <p:nvSpPr>
          <p:cNvPr id="313" name="Google Shape;313;p13: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4: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377190" marR="0" lvl="0" indent="-287020" algn="l" rtl="0">
              <a:lnSpc>
                <a:spcPct val="100000"/>
              </a:lnSpc>
              <a:spcBef>
                <a:spcPts val="0"/>
              </a:spcBef>
              <a:spcAft>
                <a:spcPts val="0"/>
              </a:spcAft>
              <a:buClr>
                <a:schemeClr val="dk1"/>
              </a:buClr>
              <a:buSzPts val="1400"/>
              <a:buFont typeface="Arial"/>
              <a:buChar char="•"/>
            </a:pPr>
            <a:r>
              <a:rPr lang="en-US" b="1" dirty="0"/>
              <a:t>What you can say - </a:t>
            </a:r>
            <a:r>
              <a:rPr lang="en-US" b="0" dirty="0"/>
              <a:t> As we prepare for implementation in September 2020, and our first state assessment aligned to the Next Generation Math Standards, we need to be aware of the new pre-post test standards.  Some highlights include:</a:t>
            </a:r>
          </a:p>
          <a:p>
            <a:pPr marL="377190" marR="0" lvl="0" indent="-287020" algn="l" rtl="0">
              <a:lnSpc>
                <a:spcPct val="100000"/>
              </a:lnSpc>
              <a:spcBef>
                <a:spcPts val="0"/>
              </a:spcBef>
              <a:spcAft>
                <a:spcPts val="0"/>
              </a:spcAft>
              <a:buClr>
                <a:schemeClr val="dk1"/>
              </a:buClr>
              <a:buSzPts val="1400"/>
              <a:buFont typeface="Arial"/>
              <a:buChar char="•"/>
            </a:pPr>
            <a:r>
              <a:rPr lang="en-US" sz="1200" b="1" i="0" u="none" strike="noStrike" cap="none" dirty="0">
                <a:solidFill>
                  <a:schemeClr val="dk1"/>
                </a:solidFill>
                <a:latin typeface="Trebuchet MS"/>
                <a:ea typeface="Trebuchet MS"/>
                <a:cs typeface="Trebuchet MS"/>
                <a:sym typeface="Trebuchet MS"/>
              </a:rPr>
              <a:t>Grade 3: </a:t>
            </a:r>
            <a:r>
              <a:rPr lang="en-US" sz="1200" b="0" i="0" u="none" strike="noStrike" cap="none" dirty="0">
                <a:solidFill>
                  <a:schemeClr val="dk1"/>
                </a:solidFill>
                <a:latin typeface="Trebuchet MS"/>
                <a:ea typeface="Trebuchet MS"/>
                <a:cs typeface="Trebuchet MS"/>
                <a:sym typeface="Trebuchet MS"/>
              </a:rPr>
              <a:t>Scaled pictograph/bar graph (NY-3.MD.3) </a:t>
            </a:r>
            <a:r>
              <a:rPr lang="en-US" sz="1200" b="0" i="0" u="none" strike="noStrike" cap="none" dirty="0">
                <a:solidFill>
                  <a:srgbClr val="2E5496"/>
                </a:solidFill>
                <a:latin typeface="Trebuchet MS"/>
                <a:ea typeface="Trebuchet MS"/>
                <a:cs typeface="Trebuchet MS"/>
                <a:sym typeface="Trebuchet MS"/>
              </a:rPr>
              <a:t>(Additional)</a:t>
            </a:r>
            <a:endParaRPr lang="en-US" sz="12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50"/>
              </a:spcBef>
              <a:spcAft>
                <a:spcPts val="0"/>
              </a:spcAft>
              <a:buClr>
                <a:schemeClr val="dk1"/>
              </a:buClr>
              <a:buSzPts val="1400"/>
              <a:buFont typeface="Arial"/>
              <a:buNone/>
            </a:pPr>
            <a:endParaRPr lang="en-US" sz="1200" b="0" i="0" u="none" strike="noStrike" cap="none" dirty="0">
              <a:solidFill>
                <a:schemeClr val="dk1"/>
              </a:solidFill>
              <a:latin typeface="Trebuchet MS"/>
              <a:ea typeface="Trebuchet MS"/>
              <a:cs typeface="Trebuchet MS"/>
              <a:sym typeface="Trebuchet MS"/>
            </a:endParaRPr>
          </a:p>
          <a:p>
            <a:pPr marL="377190" marR="0" lvl="0" indent="-287020" algn="l" rtl="0">
              <a:lnSpc>
                <a:spcPct val="100000"/>
              </a:lnSpc>
              <a:spcBef>
                <a:spcPts val="5"/>
              </a:spcBef>
              <a:spcAft>
                <a:spcPts val="0"/>
              </a:spcAft>
              <a:buClr>
                <a:schemeClr val="dk1"/>
              </a:buClr>
              <a:buSzPts val="1400"/>
              <a:buFont typeface="Arial"/>
              <a:buChar char="•"/>
            </a:pPr>
            <a:r>
              <a:rPr lang="en-US" sz="1200" b="1" i="0" u="none" strike="noStrike" cap="none" dirty="0">
                <a:solidFill>
                  <a:schemeClr val="dk1"/>
                </a:solidFill>
                <a:latin typeface="Trebuchet MS"/>
                <a:ea typeface="Trebuchet MS"/>
                <a:cs typeface="Trebuchet MS"/>
                <a:sym typeface="Trebuchet MS"/>
              </a:rPr>
              <a:t>Grade 5: </a:t>
            </a:r>
            <a:r>
              <a:rPr lang="en-US" sz="1200" b="0" i="0" u="none" strike="noStrike" cap="none" dirty="0">
                <a:solidFill>
                  <a:schemeClr val="dk1"/>
                </a:solidFill>
                <a:latin typeface="Trebuchet MS"/>
                <a:ea typeface="Trebuchet MS"/>
                <a:cs typeface="Trebuchet MS"/>
                <a:sym typeface="Trebuchet MS"/>
              </a:rPr>
              <a:t>Order of Operations Standards (NY-5.OA.1 and 2) </a:t>
            </a:r>
            <a:r>
              <a:rPr lang="en-US" sz="1200" b="0" i="0" u="none" strike="noStrike" cap="none" dirty="0">
                <a:solidFill>
                  <a:srgbClr val="2E5496"/>
                </a:solidFill>
                <a:latin typeface="Trebuchet MS"/>
                <a:ea typeface="Trebuchet MS"/>
                <a:cs typeface="Trebuchet MS"/>
                <a:sym typeface="Trebuchet MS"/>
              </a:rPr>
              <a:t>(Additional)</a:t>
            </a:r>
            <a:endParaRPr lang="en-US" sz="12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50"/>
              </a:spcBef>
              <a:spcAft>
                <a:spcPts val="0"/>
              </a:spcAft>
              <a:buClr>
                <a:schemeClr val="dk1"/>
              </a:buClr>
              <a:buSzPts val="1400"/>
              <a:buFont typeface="Arial"/>
              <a:buNone/>
            </a:pPr>
            <a:endParaRPr lang="en-US" sz="1200" b="0" i="0" u="none" strike="noStrike" cap="none" dirty="0">
              <a:solidFill>
                <a:schemeClr val="dk1"/>
              </a:solidFill>
              <a:latin typeface="Trebuchet MS"/>
              <a:ea typeface="Trebuchet MS"/>
              <a:cs typeface="Trebuchet MS"/>
              <a:sym typeface="Trebuchet MS"/>
            </a:endParaRPr>
          </a:p>
          <a:p>
            <a:pPr marL="377190" marR="0" lvl="0" indent="-287020" algn="l" rtl="0">
              <a:lnSpc>
                <a:spcPct val="100000"/>
              </a:lnSpc>
              <a:spcBef>
                <a:spcPts val="5"/>
              </a:spcBef>
              <a:spcAft>
                <a:spcPts val="0"/>
              </a:spcAft>
              <a:buClr>
                <a:schemeClr val="dk1"/>
              </a:buClr>
              <a:buSzPts val="1400"/>
              <a:buFont typeface="Arial"/>
              <a:buChar char="•"/>
            </a:pPr>
            <a:r>
              <a:rPr lang="en-US" sz="1200" b="1" i="0" u="none" strike="noStrike" cap="none" dirty="0">
                <a:solidFill>
                  <a:schemeClr val="dk1"/>
                </a:solidFill>
                <a:latin typeface="Trebuchet MS"/>
                <a:ea typeface="Trebuchet MS"/>
                <a:cs typeface="Trebuchet MS"/>
                <a:sym typeface="Trebuchet MS"/>
              </a:rPr>
              <a:t>Grade 6: </a:t>
            </a:r>
            <a:r>
              <a:rPr lang="en-US" sz="1200" b="0" i="0" u="none" strike="noStrike" cap="none" dirty="0">
                <a:solidFill>
                  <a:schemeClr val="dk1"/>
                </a:solidFill>
                <a:latin typeface="Trebuchet MS"/>
                <a:ea typeface="Trebuchet MS"/>
                <a:cs typeface="Trebuchet MS"/>
                <a:sym typeface="Trebuchet MS"/>
              </a:rPr>
              <a:t>All Probability and Statistics</a:t>
            </a:r>
          </a:p>
          <a:p>
            <a:pPr marL="0" marR="0" lvl="0" indent="0" algn="l" rtl="0">
              <a:lnSpc>
                <a:spcPct val="100000"/>
              </a:lnSpc>
              <a:spcBef>
                <a:spcPts val="55"/>
              </a:spcBef>
              <a:spcAft>
                <a:spcPts val="0"/>
              </a:spcAft>
              <a:buClr>
                <a:schemeClr val="dk1"/>
              </a:buClr>
              <a:buSzPts val="1400"/>
              <a:buFont typeface="Arial"/>
              <a:buNone/>
            </a:pPr>
            <a:endParaRPr lang="en-US" sz="1200" b="0" i="0" u="none" strike="noStrike" cap="none" dirty="0">
              <a:solidFill>
                <a:schemeClr val="dk1"/>
              </a:solidFill>
              <a:latin typeface="Trebuchet MS"/>
              <a:ea typeface="Trebuchet MS"/>
              <a:cs typeface="Trebuchet MS"/>
              <a:sym typeface="Trebuchet MS"/>
            </a:endParaRPr>
          </a:p>
          <a:p>
            <a:pPr marL="377190" marR="0" lvl="0" indent="-287020" algn="l" rtl="0">
              <a:lnSpc>
                <a:spcPct val="100000"/>
              </a:lnSpc>
              <a:spcBef>
                <a:spcPts val="0"/>
              </a:spcBef>
              <a:spcAft>
                <a:spcPts val="0"/>
              </a:spcAft>
              <a:buClr>
                <a:schemeClr val="dk1"/>
              </a:buClr>
              <a:buSzPts val="1400"/>
              <a:buFont typeface="Arial"/>
              <a:buChar char="•"/>
            </a:pPr>
            <a:r>
              <a:rPr lang="en-US" sz="1200" b="1" i="0" u="none" strike="noStrike" cap="none" dirty="0">
                <a:solidFill>
                  <a:schemeClr val="dk1"/>
                </a:solidFill>
                <a:latin typeface="Trebuchet MS"/>
                <a:ea typeface="Trebuchet MS"/>
                <a:cs typeface="Trebuchet MS"/>
                <a:sym typeface="Trebuchet MS"/>
              </a:rPr>
              <a:t>Grade 7: </a:t>
            </a:r>
            <a:r>
              <a:rPr lang="en-US" sz="1200" b="0" i="0" u="none" strike="noStrike" cap="none" dirty="0">
                <a:solidFill>
                  <a:schemeClr val="dk1"/>
                </a:solidFill>
                <a:latin typeface="Trebuchet MS"/>
                <a:ea typeface="Trebuchet MS"/>
                <a:cs typeface="Trebuchet MS"/>
                <a:sym typeface="Trebuchet MS"/>
              </a:rPr>
              <a:t>Area and Circumference of a Circle (NY-7. G.4) </a:t>
            </a:r>
            <a:r>
              <a:rPr lang="en-US" sz="1200" b="0" i="0" u="none" strike="noStrike" cap="none" dirty="0">
                <a:solidFill>
                  <a:srgbClr val="2E5496"/>
                </a:solidFill>
                <a:latin typeface="Trebuchet MS"/>
                <a:ea typeface="Trebuchet MS"/>
                <a:cs typeface="Trebuchet MS"/>
                <a:sym typeface="Trebuchet MS"/>
              </a:rPr>
              <a:t>(Additional)</a:t>
            </a:r>
            <a:endParaRPr lang="en-US" sz="12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55"/>
              </a:spcBef>
              <a:spcAft>
                <a:spcPts val="0"/>
              </a:spcAft>
              <a:buClr>
                <a:schemeClr val="dk1"/>
              </a:buClr>
              <a:buSzPts val="1400"/>
              <a:buFont typeface="Arial"/>
              <a:buNone/>
            </a:pPr>
            <a:endParaRPr lang="en-US" sz="1200" b="0" i="0" u="none" strike="noStrike" cap="none" dirty="0">
              <a:solidFill>
                <a:schemeClr val="dk1"/>
              </a:solidFill>
              <a:latin typeface="Trebuchet MS"/>
              <a:ea typeface="Trebuchet MS"/>
              <a:cs typeface="Trebuchet MS"/>
              <a:sym typeface="Trebuchet MS"/>
            </a:endParaRPr>
          </a:p>
          <a:p>
            <a:pPr marL="377190" marR="1006475" lvl="0" indent="-287020" algn="l" rtl="0">
              <a:lnSpc>
                <a:spcPct val="100000"/>
              </a:lnSpc>
              <a:spcBef>
                <a:spcPts val="0"/>
              </a:spcBef>
              <a:spcAft>
                <a:spcPts val="0"/>
              </a:spcAft>
              <a:buClr>
                <a:schemeClr val="dk1"/>
              </a:buClr>
              <a:buSzPts val="1400"/>
              <a:buFont typeface="Arial"/>
              <a:buChar char="•"/>
            </a:pPr>
            <a:r>
              <a:rPr lang="en-US" sz="1200" b="1" i="0" u="none" strike="noStrike" cap="none" dirty="0">
                <a:solidFill>
                  <a:schemeClr val="dk1"/>
                </a:solidFill>
                <a:latin typeface="Trebuchet MS"/>
                <a:ea typeface="Trebuchet MS"/>
                <a:cs typeface="Trebuchet MS"/>
                <a:sym typeface="Trebuchet MS"/>
              </a:rPr>
              <a:t>Grade 8: </a:t>
            </a:r>
            <a:r>
              <a:rPr lang="en-US" sz="1200" b="0" i="0" u="none" strike="noStrike" cap="none" dirty="0">
                <a:solidFill>
                  <a:schemeClr val="dk1"/>
                </a:solidFill>
                <a:latin typeface="Trebuchet MS"/>
                <a:ea typeface="Trebuchet MS"/>
                <a:cs typeface="Trebuchet MS"/>
                <a:sym typeface="Trebuchet MS"/>
              </a:rPr>
              <a:t>Scientific Notation (NY-8.EE.3 and 4), Linear Systems of  Equations (NY-8.EE.8)</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endParaRPr b="1" dirty="0"/>
          </a:p>
        </p:txBody>
      </p:sp>
      <p:sp>
        <p:nvSpPr>
          <p:cNvPr id="322" name="Google Shape;322;p1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  </a:t>
            </a:r>
            <a:r>
              <a:rPr lang="en-US" sz="1200" b="0" i="0" u="none" strike="noStrike" cap="none" dirty="0">
                <a:solidFill>
                  <a:schemeClr val="dk1"/>
                </a:solidFill>
                <a:effectLst/>
                <a:latin typeface="Calibri"/>
                <a:ea typeface="Calibri"/>
                <a:cs typeface="Calibri"/>
                <a:sym typeface="Calibri"/>
              </a:rPr>
              <a:t>The Supporting All Students Resource Guides were designed through collaboration between the New York State Education Department and partners in the field.  The purpose of these guides is to provide teachers with examples of scaffolds and strategies to supplement their instruction of English language arts (ELA) and mathematics curricula.  The guides use the </a:t>
            </a:r>
            <a:r>
              <a:rPr lang="en-US" sz="1200" b="0" i="0" u="none" strike="noStrike" cap="none" dirty="0" err="1">
                <a:solidFill>
                  <a:schemeClr val="dk1"/>
                </a:solidFill>
                <a:effectLst/>
                <a:latin typeface="Calibri"/>
                <a:ea typeface="Calibri"/>
                <a:cs typeface="Calibri"/>
                <a:sym typeface="Calibri"/>
              </a:rPr>
              <a:t>EngageNY</a:t>
            </a:r>
            <a:r>
              <a:rPr lang="en-US" sz="1200" b="0" i="0" u="none" strike="noStrike" cap="none" dirty="0">
                <a:solidFill>
                  <a:schemeClr val="dk1"/>
                </a:solidFill>
                <a:effectLst/>
                <a:latin typeface="Calibri"/>
                <a:ea typeface="Calibri"/>
                <a:cs typeface="Calibri"/>
                <a:sym typeface="Calibri"/>
              </a:rPr>
              <a:t> mathematics modules as exemplars since they are free and open source curricula available for all New York State educators. </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Scaffolds are instructional supports teachers intentionally build into their lesson planning to provide students support that is “just right” and “just in time.”  Scaffolds do not differentiate lessons in such a way that students are working on or with different mathematical problems.  Instead, scaffolds are put in place to allow all students access to grade-level content within a lesson.  Scaffolds allow students to develop the knowledge, skills, and language needed to support their own performance in the future and are intended to be gradually removed as students independently master skills.</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cap="none" dirty="0">
                <a:solidFill>
                  <a:schemeClr val="dk1"/>
                </a:solidFill>
                <a:effectLst/>
                <a:latin typeface="Calibri"/>
                <a:cs typeface="Calibri"/>
                <a:sym typeface="Calibri"/>
              </a:rPr>
              <a:t>Do:</a:t>
            </a:r>
            <a:r>
              <a:rPr lang="en-US" sz="1200" b="0" i="0" u="none" strike="noStrike" cap="none" dirty="0">
                <a:solidFill>
                  <a:schemeClr val="dk1"/>
                </a:solidFill>
                <a:effectLst/>
                <a:latin typeface="Calibri"/>
                <a:cs typeface="Calibri"/>
                <a:sym typeface="Calibri"/>
              </a:rPr>
              <a:t>  Click on the link at the bottom of the page to show participants how to access the guides.  </a:t>
            </a:r>
            <a:endParaRPr lang="en-US" sz="1200" b="1"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Currently, resource guides for Grades 3-5 Mathematics are available below. In Winter 2020, the resource guides for Grades 6-8 will be made available on this website.</a:t>
            </a:r>
            <a:endParaRPr b="1" dirty="0"/>
          </a:p>
        </p:txBody>
      </p:sp>
      <p:sp>
        <p:nvSpPr>
          <p:cNvPr id="341" name="Google Shape;341;p12: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5: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a:t>
            </a:r>
            <a:r>
              <a:rPr lang="en-US" b="0" dirty="0"/>
              <a:t>At our last Building Capacity session, we demonstrated a process for unpacking the Next Generation Math Standards.  I want to highlight here that during Phase III (Implementation) the unpacking process with continue.  Unpacking the standards is a helpful task for teachers to engage in to help clear up any misconceptions of the meaning of the standards.  This activity should continue through the final phase.</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DO:  </a:t>
            </a:r>
            <a:r>
              <a:rPr lang="en-US" b="0" dirty="0"/>
              <a:t>Have participants take out the third grade unpacking document that is provided in their folder to look over as you review the different sections.</a:t>
            </a:r>
            <a:endParaRPr b="1" dirty="0"/>
          </a:p>
        </p:txBody>
      </p:sp>
      <p:sp>
        <p:nvSpPr>
          <p:cNvPr id="356" name="Google Shape;356;p15: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88182" y="4473892"/>
            <a:ext cx="550545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en-US" b="1" dirty="0"/>
              <a:t>Task: </a:t>
            </a:r>
            <a:r>
              <a:rPr lang="en-US" dirty="0"/>
              <a:t>At your table on a scale of 1 - 3 write on a sticky note where your district is at this moment. (independently)</a:t>
            </a:r>
            <a:endParaRPr dirty="0"/>
          </a:p>
          <a:p>
            <a:pPr marL="0" lvl="0" indent="0" algn="l" rtl="0">
              <a:spcBef>
                <a:spcPts val="0"/>
              </a:spcBef>
              <a:spcAft>
                <a:spcPts val="0"/>
              </a:spcAft>
              <a:buNone/>
            </a:pPr>
            <a:r>
              <a:rPr lang="en-US" dirty="0"/>
              <a:t>1 - Beginning the process of building capacity. </a:t>
            </a:r>
            <a:endParaRPr dirty="0"/>
          </a:p>
          <a:p>
            <a:pPr marL="0" lvl="0" indent="0" algn="l" rtl="0">
              <a:spcBef>
                <a:spcPts val="0"/>
              </a:spcBef>
              <a:spcAft>
                <a:spcPts val="0"/>
              </a:spcAft>
              <a:buNone/>
            </a:pPr>
            <a:r>
              <a:rPr lang="en-US" dirty="0"/>
              <a:t>2 - Building capacity using the state guidelines and unpacking documents, but still need work on aligning instruction and assessment to our curriculum. </a:t>
            </a:r>
            <a:endParaRPr dirty="0"/>
          </a:p>
          <a:p>
            <a:pPr marL="0" lvl="0" indent="0" algn="l" rtl="0">
              <a:spcBef>
                <a:spcPts val="0"/>
              </a:spcBef>
              <a:spcAft>
                <a:spcPts val="0"/>
              </a:spcAft>
              <a:buNone/>
            </a:pPr>
            <a:r>
              <a:rPr lang="en-US" dirty="0"/>
              <a:t>3 - Ready for Implementation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DO:</a:t>
            </a:r>
          </a:p>
          <a:p>
            <a:pPr marL="0" lvl="0" indent="0" algn="l" rtl="0">
              <a:spcBef>
                <a:spcPts val="0"/>
              </a:spcBef>
              <a:spcAft>
                <a:spcPts val="0"/>
              </a:spcAft>
              <a:buNone/>
            </a:pPr>
            <a:r>
              <a:rPr lang="en-US" b="0" dirty="0"/>
              <a:t>Share with your table</a:t>
            </a:r>
            <a:r>
              <a:rPr lang="en-US" b="0" baseline="0" dirty="0"/>
              <a:t> members</a:t>
            </a:r>
            <a:r>
              <a:rPr lang="en-US" b="0" dirty="0"/>
              <a:t> where you are, and what activities you have engaged</a:t>
            </a:r>
            <a:r>
              <a:rPr lang="en-US" b="0" baseline="0" dirty="0"/>
              <a:t> in back in your districts.</a:t>
            </a:r>
            <a:endParaRPr b="0" dirty="0"/>
          </a:p>
        </p:txBody>
      </p:sp>
      <p:sp>
        <p:nvSpPr>
          <p:cNvPr id="174" name="Google Shape;174;p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6: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 </a:t>
            </a:r>
            <a:r>
              <a:rPr lang="en-US" sz="1200" b="0" i="0" u="none" strike="noStrike" cap="none" dirty="0">
                <a:solidFill>
                  <a:schemeClr val="dk1"/>
                </a:solidFill>
                <a:effectLst/>
                <a:latin typeface="Calibri"/>
                <a:ea typeface="Calibri"/>
                <a:cs typeface="Calibri"/>
                <a:sym typeface="Calibri"/>
              </a:rPr>
              <a:t>The NYSED Curriculum and Instruction office has asked for articles to spotlight the implementation of the new standards.  There is a link on the state website for districts to submit articles highlighting the work they have engaged in during Phase II.  I wanted to take a minute to share a highlight from the VVS school district.  VVS submitted an article on using surveys to identify professional development needs.  The Oneida School District is working on a submission at this time also.  I encourage all of you to highlight your work and efforts during this transition time.</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cap="none" dirty="0">
                <a:solidFill>
                  <a:schemeClr val="dk1"/>
                </a:solidFill>
                <a:effectLst/>
                <a:latin typeface="Calibri"/>
                <a:cs typeface="Calibri"/>
                <a:sym typeface="Calibri"/>
              </a:rPr>
              <a:t>Do:  </a:t>
            </a:r>
            <a:r>
              <a:rPr lang="en-US" sz="1200" b="0" i="0" u="none" strike="noStrike" cap="none" dirty="0">
                <a:solidFill>
                  <a:schemeClr val="dk1"/>
                </a:solidFill>
                <a:effectLst/>
                <a:latin typeface="Calibri"/>
                <a:cs typeface="Calibri"/>
                <a:sym typeface="Calibri"/>
              </a:rPr>
              <a:t>You can follow the link at the bottom of the page to show how to access the Roadmap Spotlight section, and follow the VVS link to their story.</a:t>
            </a:r>
            <a:endParaRPr b="1" dirty="0"/>
          </a:p>
        </p:txBody>
      </p:sp>
      <p:sp>
        <p:nvSpPr>
          <p:cNvPr id="387" name="Google Shape;387;p1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8: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After watching clip say:  </a:t>
            </a:r>
            <a:r>
              <a:rPr lang="en-US" b="0" dirty="0"/>
              <a:t>I know this seems like a lot to tackle, but be patient.  Remember productive struggle is good, but don’t let it turn into frustration.  You’ve got this.</a:t>
            </a:r>
            <a:endParaRPr b="1" dirty="0"/>
          </a:p>
        </p:txBody>
      </p:sp>
      <p:sp>
        <p:nvSpPr>
          <p:cNvPr id="440" name="Google Shape;440;p1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a:t>
            </a:r>
            <a:r>
              <a:rPr lang="en-US" dirty="0"/>
              <a:t>Remembering where we have been since the beginning. We need to have a clear understanding of the differences between Standards, Curriculum, Instruction, and Assessment.  When we first started Phase 1 Raising Awareness, we asked districts and educators to first represent the dynamic of how all four parts fit together. Are there any questions on how these differ? </a:t>
            </a:r>
            <a:endParaRPr dirty="0"/>
          </a:p>
        </p:txBody>
      </p:sp>
      <p:sp>
        <p:nvSpPr>
          <p:cNvPr id="181" name="Google Shape;181;p3: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You Could Say: </a:t>
            </a:r>
            <a:r>
              <a:rPr lang="en-US" dirty="0"/>
              <a:t>Next we began looking at all the pieces one by one. This morning we discussed Assessment. Prior to that we discussed the standards, how to prioritize, and what the learning intentions of those standards were. Next we want to look at our current district curriculum materials and begin to align our resources with what the standards say. To get there we must look at both how the students are being assessed in the materials in comparison to how they are actually being assessed based on the language of the standards. What are the gaps? What are </a:t>
            </a:r>
            <a:r>
              <a:rPr lang="en-US"/>
              <a:t>the </a:t>
            </a:r>
            <a:r>
              <a:rPr lang="en-US" smtClean="0"/>
              <a:t>obstacles? </a:t>
            </a:r>
            <a:r>
              <a:rPr lang="en-US" dirty="0"/>
              <a:t>Will there be a need for supplemental materials? Is there emphasis on non-prioritized standards in the materials? What will this look like in our classrooms? </a:t>
            </a:r>
            <a:endParaRPr dirty="0"/>
          </a:p>
        </p:txBody>
      </p:sp>
      <p:sp>
        <p:nvSpPr>
          <p:cNvPr id="201" name="Google Shape;201;p2: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4: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You Could Say: </a:t>
            </a:r>
            <a:r>
              <a:rPr lang="en-US" dirty="0"/>
              <a:t>Let us look at the Hess Matrix again. This time specifically for Math. Let us take a few minutes and match up where the standards intention is in the wording as compared to the Matrix.</a:t>
            </a:r>
            <a:endParaRPr dirty="0"/>
          </a:p>
          <a:p>
            <a:pPr marL="0" lvl="0" indent="0" algn="l" rtl="0">
              <a:lnSpc>
                <a:spcPct val="100000"/>
              </a:lnSpc>
              <a:spcBef>
                <a:spcPts val="0"/>
              </a:spcBef>
              <a:spcAft>
                <a:spcPts val="0"/>
              </a:spcAft>
              <a:buSzPts val="1400"/>
              <a:buNone/>
            </a:pPr>
            <a:r>
              <a:rPr lang="en-US" b="1" dirty="0"/>
              <a:t>You Could Say</a:t>
            </a:r>
            <a:r>
              <a:rPr lang="en-US" dirty="0"/>
              <a:t>: Now let’s try to answer some of these questions as we are looking at our standards and our current materials. The bulk of our work will be here. As you see differences, make note of any changes that may have to be made to support the expectations of the standards. </a:t>
            </a:r>
            <a:endParaRPr dirty="0"/>
          </a:p>
        </p:txBody>
      </p:sp>
      <p:sp>
        <p:nvSpPr>
          <p:cNvPr id="220" name="Google Shape;220;p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5: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a:t>
            </a:r>
            <a:r>
              <a:rPr lang="en-US" dirty="0"/>
              <a:t>Reminder that the Glossary will be a beneficial reference document to help with the understanding of the language of the standards and as guidance for the design of assessment questions. </a:t>
            </a:r>
            <a:endParaRPr dirty="0"/>
          </a:p>
        </p:txBody>
      </p:sp>
      <p:sp>
        <p:nvSpPr>
          <p:cNvPr id="229" name="Google Shape;229;p5: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7:notes"/>
          <p:cNvSpPr txBox="1">
            <a:spLocks noGrp="1"/>
          </p:cNvSpPr>
          <p:nvPr>
            <p:ph type="body" idx="1"/>
          </p:nvPr>
        </p:nvSpPr>
        <p:spPr>
          <a:xfrm>
            <a:off x="688182" y="4473892"/>
            <a:ext cx="5505450" cy="3660458"/>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en-US" b="1"/>
              <a:t>You Could Say: </a:t>
            </a:r>
            <a:r>
              <a:rPr lang="en-US"/>
              <a:t>Have you and your colleagues gone through all these documents first? Are you ready to begin breaking into your source materials to begin alignment? If this part of the process was skipped it will make the task of aligning materials that more challenging moving forward. If you have not done this part of the process, the suggestion is to stop and complete this first before moving forward. </a:t>
            </a:r>
            <a:endParaRPr/>
          </a:p>
        </p:txBody>
      </p:sp>
      <p:sp>
        <p:nvSpPr>
          <p:cNvPr id="237" name="Google Shape;237;p37: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you can say – </a:t>
            </a:r>
            <a:r>
              <a:rPr lang="en-US" b="0" dirty="0"/>
              <a:t>During Phase I or at the beginning of Phase II you should have completed a Crosswalk Analysis to identify all the changes, and what type of changes happened in your grade level with the new standards.</a:t>
            </a:r>
          </a:p>
          <a:p>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187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r>
              <a:rPr lang="en-US" b="1" dirty="0"/>
              <a:t>What you can say -  </a:t>
            </a:r>
            <a:r>
              <a:rPr lang="en-US" b="0" dirty="0"/>
              <a:t>Once you have identified all your changes you need to start planning for the implementation and alignment of your district’s curriculum, instruction, and assessments.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Do:  </a:t>
            </a:r>
            <a:r>
              <a:rPr lang="en-US" b="0" dirty="0"/>
              <a:t>Click to advance each step as you explain.</a:t>
            </a:r>
          </a:p>
          <a:p>
            <a:pPr marL="228600" lvl="0" indent="-228600" algn="l" rtl="0">
              <a:lnSpc>
                <a:spcPct val="100000"/>
              </a:lnSpc>
              <a:spcBef>
                <a:spcPts val="0"/>
              </a:spcBef>
              <a:spcAft>
                <a:spcPts val="0"/>
              </a:spcAft>
              <a:buSzPts val="1400"/>
              <a:buFont typeface="+mj-lt"/>
              <a:buAutoNum type="arabicPeriod"/>
            </a:pPr>
            <a:r>
              <a:rPr lang="en-US" b="0" dirty="0"/>
              <a:t>The </a:t>
            </a:r>
            <a:r>
              <a:rPr lang="en-US" b="0" dirty="0" err="1"/>
              <a:t>botto</a:t>
            </a:r>
            <a:endParaRPr lang="en-US" b="1" dirty="0"/>
          </a:p>
          <a:p>
            <a:pPr marL="0" lvl="0" indent="0" algn="l" rtl="0">
              <a:lnSpc>
                <a:spcPct val="100000"/>
              </a:lnSpc>
              <a:spcBef>
                <a:spcPts val="0"/>
              </a:spcBef>
              <a:spcAft>
                <a:spcPts val="0"/>
              </a:spcAft>
              <a:buSzPts val="1400"/>
              <a:buNone/>
            </a:pPr>
            <a:endParaRPr dirty="0"/>
          </a:p>
        </p:txBody>
      </p:sp>
      <p:sp>
        <p:nvSpPr>
          <p:cNvPr id="248" name="Google Shape;248;p7: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pic>
        <p:nvPicPr>
          <p:cNvPr id="17" name="Google Shape;17;p20" descr="HD-PanelTitle-GrommetsCombined.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8" name="Google Shape;18;p20"/>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rgbClr val="262626"/>
              </a:buClr>
              <a:buSzPts val="5400"/>
              <a:buFont typeface="Rockwel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0"/>
              </a:spcBef>
              <a:spcAft>
                <a:spcPts val="0"/>
              </a:spcAft>
              <a:buSzPts val="2415"/>
              <a:buNone/>
              <a:defRPr sz="2100">
                <a:solidFill>
                  <a:schemeClr val="dk1"/>
                </a:solidFill>
              </a:defRPr>
            </a:lvl1pPr>
            <a:lvl2pPr lvl="1" algn="ctr">
              <a:lnSpc>
                <a:spcPct val="100000"/>
              </a:lnSpc>
              <a:spcBef>
                <a:spcPts val="600"/>
              </a:spcBef>
              <a:spcAft>
                <a:spcPts val="0"/>
              </a:spcAft>
              <a:buSzPts val="1840"/>
              <a:buNone/>
              <a:defRPr>
                <a:solidFill>
                  <a:srgbClr val="888888"/>
                </a:solidFill>
              </a:defRPr>
            </a:lvl2pPr>
            <a:lvl3pPr lvl="2" algn="ctr">
              <a:lnSpc>
                <a:spcPct val="100000"/>
              </a:lnSpc>
              <a:spcBef>
                <a:spcPts val="600"/>
              </a:spcBef>
              <a:spcAft>
                <a:spcPts val="0"/>
              </a:spcAft>
              <a:buSzPts val="1610"/>
              <a:buNone/>
              <a:defRPr>
                <a:solidFill>
                  <a:srgbClr val="888888"/>
                </a:solidFill>
              </a:defRPr>
            </a:lvl3pPr>
            <a:lvl4pPr lvl="3" algn="ctr">
              <a:lnSpc>
                <a:spcPct val="100000"/>
              </a:lnSpc>
              <a:spcBef>
                <a:spcPts val="600"/>
              </a:spcBef>
              <a:spcAft>
                <a:spcPts val="0"/>
              </a:spcAft>
              <a:buSzPts val="1380"/>
              <a:buNone/>
              <a:defRPr>
                <a:solidFill>
                  <a:srgbClr val="888888"/>
                </a:solidFill>
              </a:defRPr>
            </a:lvl4pPr>
            <a:lvl5pPr lvl="4" algn="ctr">
              <a:lnSpc>
                <a:spcPct val="100000"/>
              </a:lnSpc>
              <a:spcBef>
                <a:spcPts val="600"/>
              </a:spcBef>
              <a:spcAft>
                <a:spcPts val="0"/>
              </a:spcAft>
              <a:buSzPts val="1265"/>
              <a:buNone/>
              <a:defRPr>
                <a:solidFill>
                  <a:srgbClr val="888888"/>
                </a:solidFill>
              </a:defRPr>
            </a:lvl5pPr>
            <a:lvl6pPr lvl="5" algn="ctr">
              <a:lnSpc>
                <a:spcPct val="100000"/>
              </a:lnSpc>
              <a:spcBef>
                <a:spcPts val="600"/>
              </a:spcBef>
              <a:spcAft>
                <a:spcPts val="0"/>
              </a:spcAft>
              <a:buSzPts val="1610"/>
              <a:buNone/>
              <a:defRPr>
                <a:solidFill>
                  <a:srgbClr val="888888"/>
                </a:solidFill>
              </a:defRPr>
            </a:lvl6pPr>
            <a:lvl7pPr lvl="6" algn="ctr">
              <a:lnSpc>
                <a:spcPct val="100000"/>
              </a:lnSpc>
              <a:spcBef>
                <a:spcPts val="600"/>
              </a:spcBef>
              <a:spcAft>
                <a:spcPts val="0"/>
              </a:spcAft>
              <a:buSzPts val="1610"/>
              <a:buNone/>
              <a:defRPr>
                <a:solidFill>
                  <a:srgbClr val="888888"/>
                </a:solidFill>
              </a:defRPr>
            </a:lvl7pPr>
            <a:lvl8pPr lvl="7" algn="ctr">
              <a:lnSpc>
                <a:spcPct val="100000"/>
              </a:lnSpc>
              <a:spcBef>
                <a:spcPts val="600"/>
              </a:spcBef>
              <a:spcAft>
                <a:spcPts val="0"/>
              </a:spcAft>
              <a:buSzPts val="1610"/>
              <a:buNone/>
              <a:defRPr>
                <a:solidFill>
                  <a:srgbClr val="888888"/>
                </a:solidFill>
              </a:defRPr>
            </a:lvl8pPr>
            <a:lvl9pPr lvl="8" algn="ctr">
              <a:lnSpc>
                <a:spcPct val="100000"/>
              </a:lnSpc>
              <a:spcBef>
                <a:spcPts val="600"/>
              </a:spcBef>
              <a:spcAft>
                <a:spcPts val="600"/>
              </a:spcAft>
              <a:buSzPts val="1610"/>
              <a:buNone/>
              <a:defRPr>
                <a:solidFill>
                  <a:srgbClr val="888888"/>
                </a:solidFill>
              </a:defRPr>
            </a:lvl9pPr>
          </a:lstStyle>
          <a:p>
            <a:endParaRPr/>
          </a:p>
        </p:txBody>
      </p:sp>
      <p:sp>
        <p:nvSpPr>
          <p:cNvPr id="20" name="Google Shape;20;p20"/>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23" name="Google Shape;23;p20"/>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 Content Alt">
  <p:cSld name="Title + Content Alt">
    <p:spTree>
      <p:nvGrpSpPr>
        <p:cNvPr id="1" name="Shape 100"/>
        <p:cNvGrpSpPr/>
        <p:nvPr/>
      </p:nvGrpSpPr>
      <p:grpSpPr>
        <a:xfrm>
          <a:off x="0" y="0"/>
          <a:ext cx="0" cy="0"/>
          <a:chOff x="0" y="0"/>
          <a:chExt cx="0" cy="0"/>
        </a:xfrm>
      </p:grpSpPr>
      <p:pic>
        <p:nvPicPr>
          <p:cNvPr id="101" name="Google Shape;101;p29" descr="HD-PanelContent-GrommetsCombined.png"/>
          <p:cNvPicPr preferRelativeResize="0"/>
          <p:nvPr/>
        </p:nvPicPr>
        <p:blipFill rotWithShape="1">
          <a:blip r:embed="rId2">
            <a:alphaModFix/>
          </a:blip>
          <a:srcRect/>
          <a:stretch/>
        </p:blipFill>
        <p:spPr>
          <a:xfrm>
            <a:off x="0" y="0"/>
            <a:ext cx="12188825" cy="6856214"/>
          </a:xfrm>
          <a:prstGeom prst="rect">
            <a:avLst/>
          </a:prstGeom>
          <a:noFill/>
          <a:ln>
            <a:noFill/>
          </a:ln>
        </p:spPr>
      </p:pic>
      <p:cxnSp>
        <p:nvCxnSpPr>
          <p:cNvPr id="102" name="Google Shape;102;p29"/>
          <p:cNvCxnSpPr/>
          <p:nvPr/>
        </p:nvCxnSpPr>
        <p:spPr>
          <a:xfrm>
            <a:off x="1295401" y="2421466"/>
            <a:ext cx="4669665" cy="0"/>
          </a:xfrm>
          <a:prstGeom prst="straightConnector1">
            <a:avLst/>
          </a:prstGeom>
          <a:noFill/>
          <a:ln w="15875" cap="flat" cmpd="sng">
            <a:solidFill>
              <a:schemeClr val="accent1"/>
            </a:solidFill>
            <a:prstDash val="solid"/>
            <a:round/>
            <a:headEnd type="none" w="sm" len="sm"/>
            <a:tailEnd type="none" w="sm" len="sm"/>
          </a:ln>
        </p:spPr>
      </p:cxnSp>
      <p:sp>
        <p:nvSpPr>
          <p:cNvPr id="103" name="Google Shape;103;p29"/>
          <p:cNvSpPr txBox="1">
            <a:spLocks noGrp="1"/>
          </p:cNvSpPr>
          <p:nvPr>
            <p:ph type="title"/>
          </p:nvPr>
        </p:nvSpPr>
        <p:spPr>
          <a:xfrm>
            <a:off x="1295402" y="982132"/>
            <a:ext cx="4669664" cy="13038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9"/>
          <p:cNvSpPr txBox="1">
            <a:spLocks noGrp="1"/>
          </p:cNvSpPr>
          <p:nvPr>
            <p:ph type="body" idx="1"/>
          </p:nvPr>
        </p:nvSpPr>
        <p:spPr>
          <a:xfrm>
            <a:off x="1295401" y="2556932"/>
            <a:ext cx="4669666" cy="3318936"/>
          </a:xfrm>
          <a:prstGeom prst="rect">
            <a:avLst/>
          </a:prstGeom>
          <a:noFill/>
          <a:ln>
            <a:noFill/>
          </a:ln>
        </p:spPr>
        <p:txBody>
          <a:bodyPr spcFirstLastPara="1" wrap="square" lIns="91425" tIns="45700" rIns="91425" bIns="45700" anchor="t" anchorCtr="0">
            <a:no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05" name="Google Shape;105;p2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29"/>
          <p:cNvSpPr txBox="1">
            <a:spLocks noGrp="1"/>
          </p:cNvSpPr>
          <p:nvPr>
            <p:ph type="body" idx="2"/>
          </p:nvPr>
        </p:nvSpPr>
        <p:spPr>
          <a:xfrm>
            <a:off x="6226935" y="982132"/>
            <a:ext cx="4669666" cy="4126581"/>
          </a:xfrm>
          <a:prstGeom prst="rect">
            <a:avLst/>
          </a:prstGeom>
          <a:noFill/>
          <a:ln>
            <a:noFill/>
          </a:ln>
        </p:spPr>
        <p:txBody>
          <a:bodyPr spcFirstLastPara="1" wrap="square" lIns="91425" tIns="45700" rIns="91425" bIns="45700" anchor="t" anchorCtr="0">
            <a:no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09" name="Google Shape;109;p29"/>
          <p:cNvSpPr txBox="1">
            <a:spLocks noGrp="1"/>
          </p:cNvSpPr>
          <p:nvPr>
            <p:ph type="body" idx="3"/>
          </p:nvPr>
        </p:nvSpPr>
        <p:spPr>
          <a:xfrm rot="-556691">
            <a:off x="8122162" y="5338536"/>
            <a:ext cx="2746356" cy="425315"/>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360"/>
              </a:spcBef>
              <a:spcAft>
                <a:spcPts val="0"/>
              </a:spcAft>
              <a:buSzPts val="2070"/>
              <a:buNone/>
              <a:defRPr i="0">
                <a:latin typeface="Dancing Script"/>
                <a:ea typeface="Dancing Script"/>
                <a:cs typeface="Dancing Script"/>
                <a:sym typeface="Dancing Script"/>
              </a:defRPr>
            </a:lvl1pPr>
            <a:lvl2pPr marL="914400" lvl="1" indent="-228600" algn="l">
              <a:lnSpc>
                <a:spcPct val="100000"/>
              </a:lnSpc>
              <a:spcBef>
                <a:spcPts val="600"/>
              </a:spcBef>
              <a:spcAft>
                <a:spcPts val="0"/>
              </a:spcAft>
              <a:buSzPts val="1840"/>
              <a:buNone/>
              <a:defRPr/>
            </a:lvl2pPr>
            <a:lvl3pPr marL="1371600" lvl="2" indent="-228600" algn="l">
              <a:lnSpc>
                <a:spcPct val="100000"/>
              </a:lnSpc>
              <a:spcBef>
                <a:spcPts val="600"/>
              </a:spcBef>
              <a:spcAft>
                <a:spcPts val="0"/>
              </a:spcAft>
              <a:buSzPts val="1610"/>
              <a:buNone/>
              <a:defRPr/>
            </a:lvl3pPr>
            <a:lvl4pPr marL="1828800" lvl="3" indent="-228600" algn="l">
              <a:lnSpc>
                <a:spcPct val="100000"/>
              </a:lnSpc>
              <a:spcBef>
                <a:spcPts val="600"/>
              </a:spcBef>
              <a:spcAft>
                <a:spcPts val="0"/>
              </a:spcAft>
              <a:buSzPts val="1380"/>
              <a:buNone/>
              <a:defRPr/>
            </a:lvl4pPr>
            <a:lvl5pPr marL="2286000" lvl="4" indent="-228600" algn="l">
              <a:lnSpc>
                <a:spcPct val="100000"/>
              </a:lnSpc>
              <a:spcBef>
                <a:spcPts val="600"/>
              </a:spcBef>
              <a:spcAft>
                <a:spcPts val="0"/>
              </a:spcAft>
              <a:buSzPts val="1265"/>
              <a:buNone/>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30"/>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4400"/>
              <a:buFont typeface="Rockwell"/>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0"/>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480"/>
              </a:spcBef>
              <a:spcAft>
                <a:spcPts val="0"/>
              </a:spcAft>
              <a:buSzPts val="2760"/>
              <a:buNone/>
              <a:defRPr sz="24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13" name="Google Shape;113;p3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116" name="Google Shape;116;p30"/>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cxnSp>
        <p:nvCxnSpPr>
          <p:cNvPr id="118" name="Google Shape;118;p31"/>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119" name="Google Shape;119;p3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1"/>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21" name="Google Shape;121;p31"/>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22" name="Google Shape;122;p3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5"/>
        <p:cNvGrpSpPr/>
        <p:nvPr/>
      </p:nvGrpSpPr>
      <p:grpSpPr>
        <a:xfrm>
          <a:off x="0" y="0"/>
          <a:ext cx="0" cy="0"/>
          <a:chOff x="0" y="0"/>
          <a:chExt cx="0" cy="0"/>
        </a:xfrm>
      </p:grpSpPr>
      <p:sp>
        <p:nvSpPr>
          <p:cNvPr id="126" name="Google Shape;126;p3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44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2"/>
          <p:cNvSpPr txBox="1">
            <a:spLocks noGrp="1"/>
          </p:cNvSpPr>
          <p:nvPr>
            <p:ph type="body" idx="1"/>
          </p:nvPr>
        </p:nvSpPr>
        <p:spPr>
          <a:xfrm>
            <a:off x="1295400" y="2530739"/>
            <a:ext cx="4718304" cy="47625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3220"/>
              <a:buNone/>
              <a:defRPr sz="2800" b="0">
                <a:solidFill>
                  <a:schemeClr val="accent3"/>
                </a:solidFill>
                <a:latin typeface="Rockwell"/>
                <a:ea typeface="Rockwell"/>
                <a:cs typeface="Rockwell"/>
                <a:sym typeface="Rockwell"/>
              </a:defRPr>
            </a:lvl1pPr>
            <a:lvl2pPr marL="914400" lvl="1" indent="-228600" algn="l">
              <a:lnSpc>
                <a:spcPct val="100000"/>
              </a:lnSpc>
              <a:spcBef>
                <a:spcPts val="600"/>
              </a:spcBef>
              <a:spcAft>
                <a:spcPts val="0"/>
              </a:spcAft>
              <a:buSzPts val="2300"/>
              <a:buNone/>
              <a:defRPr sz="2000" b="1"/>
            </a:lvl2pPr>
            <a:lvl3pPr marL="1371600" lvl="2" indent="-228600" algn="l">
              <a:lnSpc>
                <a:spcPct val="100000"/>
              </a:lnSpc>
              <a:spcBef>
                <a:spcPts val="600"/>
              </a:spcBef>
              <a:spcAft>
                <a:spcPts val="0"/>
              </a:spcAft>
              <a:buSzPts val="2070"/>
              <a:buNone/>
              <a:defRPr sz="1800" b="1"/>
            </a:lvl3pPr>
            <a:lvl4pPr marL="1828800" lvl="3" indent="-228600" algn="l">
              <a:lnSpc>
                <a:spcPct val="100000"/>
              </a:lnSpc>
              <a:spcBef>
                <a:spcPts val="600"/>
              </a:spcBef>
              <a:spcAft>
                <a:spcPts val="0"/>
              </a:spcAft>
              <a:buSzPts val="1840"/>
              <a:buNone/>
              <a:defRPr sz="1600" b="1"/>
            </a:lvl4pPr>
            <a:lvl5pPr marL="2286000" lvl="4" indent="-228600" algn="l">
              <a:lnSpc>
                <a:spcPct val="100000"/>
              </a:lnSpc>
              <a:spcBef>
                <a:spcPts val="600"/>
              </a:spcBef>
              <a:spcAft>
                <a:spcPts val="0"/>
              </a:spcAft>
              <a:buSzPts val="1840"/>
              <a:buNone/>
              <a:defRPr sz="1600" b="1"/>
            </a:lvl5pPr>
            <a:lvl6pPr marL="2743200" lvl="5" indent="-228600" algn="l">
              <a:lnSpc>
                <a:spcPct val="100000"/>
              </a:lnSpc>
              <a:spcBef>
                <a:spcPts val="600"/>
              </a:spcBef>
              <a:spcAft>
                <a:spcPts val="0"/>
              </a:spcAft>
              <a:buSzPts val="1840"/>
              <a:buNone/>
              <a:defRPr sz="1600" b="1"/>
            </a:lvl6pPr>
            <a:lvl7pPr marL="3200400" lvl="6" indent="-228600" algn="l">
              <a:lnSpc>
                <a:spcPct val="100000"/>
              </a:lnSpc>
              <a:spcBef>
                <a:spcPts val="600"/>
              </a:spcBef>
              <a:spcAft>
                <a:spcPts val="0"/>
              </a:spcAft>
              <a:buSzPts val="1840"/>
              <a:buNone/>
              <a:defRPr sz="1600" b="1"/>
            </a:lvl7pPr>
            <a:lvl8pPr marL="3657600" lvl="7" indent="-228600" algn="l">
              <a:lnSpc>
                <a:spcPct val="100000"/>
              </a:lnSpc>
              <a:spcBef>
                <a:spcPts val="600"/>
              </a:spcBef>
              <a:spcAft>
                <a:spcPts val="0"/>
              </a:spcAft>
              <a:buSzPts val="1840"/>
              <a:buNone/>
              <a:defRPr sz="1600" b="1"/>
            </a:lvl8pPr>
            <a:lvl9pPr marL="4114800" lvl="8" indent="-228600" algn="l">
              <a:lnSpc>
                <a:spcPct val="100000"/>
              </a:lnSpc>
              <a:spcBef>
                <a:spcPts val="600"/>
              </a:spcBef>
              <a:spcAft>
                <a:spcPts val="600"/>
              </a:spcAft>
              <a:buSzPts val="1840"/>
              <a:buNone/>
              <a:defRPr sz="1600" b="1"/>
            </a:lvl9pPr>
          </a:lstStyle>
          <a:p>
            <a:endParaRPr/>
          </a:p>
        </p:txBody>
      </p:sp>
      <p:sp>
        <p:nvSpPr>
          <p:cNvPr id="128" name="Google Shape;128;p32"/>
          <p:cNvSpPr txBox="1">
            <a:spLocks noGrp="1"/>
          </p:cNvSpPr>
          <p:nvPr>
            <p:ph type="body" idx="2"/>
          </p:nvPr>
        </p:nvSpPr>
        <p:spPr>
          <a:xfrm>
            <a:off x="1295400" y="3116261"/>
            <a:ext cx="4718304" cy="2632605"/>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Clr>
                <a:schemeClr val="accent3"/>
              </a:buClr>
              <a:buSzPts val="2070"/>
              <a:buChar char="•"/>
              <a:defRPr/>
            </a:lvl1pPr>
            <a:lvl2pPr marL="914400" lvl="1" indent="-345440" algn="l">
              <a:lnSpc>
                <a:spcPct val="100000"/>
              </a:lnSpc>
              <a:spcBef>
                <a:spcPts val="600"/>
              </a:spcBef>
              <a:spcAft>
                <a:spcPts val="0"/>
              </a:spcAft>
              <a:buClr>
                <a:schemeClr val="accent3"/>
              </a:buClr>
              <a:buSzPts val="1840"/>
              <a:buChar char="•"/>
              <a:defRPr/>
            </a:lvl2pPr>
            <a:lvl3pPr marL="1371600" lvl="2" indent="-330835" algn="l">
              <a:lnSpc>
                <a:spcPct val="100000"/>
              </a:lnSpc>
              <a:spcBef>
                <a:spcPts val="600"/>
              </a:spcBef>
              <a:spcAft>
                <a:spcPts val="0"/>
              </a:spcAft>
              <a:buClr>
                <a:schemeClr val="accent3"/>
              </a:buClr>
              <a:buSzPts val="1610"/>
              <a:buChar char="•"/>
              <a:defRPr/>
            </a:lvl3pPr>
            <a:lvl4pPr marL="1828800" lvl="3" indent="-316230" algn="l">
              <a:lnSpc>
                <a:spcPct val="100000"/>
              </a:lnSpc>
              <a:spcBef>
                <a:spcPts val="600"/>
              </a:spcBef>
              <a:spcAft>
                <a:spcPts val="0"/>
              </a:spcAft>
              <a:buClr>
                <a:schemeClr val="accent3"/>
              </a:buClr>
              <a:buSzPts val="1380"/>
              <a:buChar char="•"/>
              <a:defRPr/>
            </a:lvl4pPr>
            <a:lvl5pPr marL="2286000" lvl="4" indent="-308927" algn="l">
              <a:lnSpc>
                <a:spcPct val="100000"/>
              </a:lnSpc>
              <a:spcBef>
                <a:spcPts val="600"/>
              </a:spcBef>
              <a:spcAft>
                <a:spcPts val="0"/>
              </a:spcAft>
              <a:buClr>
                <a:schemeClr val="accent3"/>
              </a:buClr>
              <a:buSzPts val="1265"/>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29" name="Google Shape;129;p32"/>
          <p:cNvSpPr txBox="1">
            <a:spLocks noGrp="1"/>
          </p:cNvSpPr>
          <p:nvPr>
            <p:ph type="body" idx="3"/>
          </p:nvPr>
        </p:nvSpPr>
        <p:spPr>
          <a:xfrm>
            <a:off x="6180671" y="2530739"/>
            <a:ext cx="4718304" cy="47625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3220"/>
              <a:buNone/>
              <a:defRPr sz="2800" b="0">
                <a:solidFill>
                  <a:srgbClr val="2F7084"/>
                </a:solidFill>
                <a:latin typeface="Rockwell"/>
                <a:ea typeface="Rockwell"/>
                <a:cs typeface="Rockwell"/>
                <a:sym typeface="Rockwell"/>
              </a:defRPr>
            </a:lvl1pPr>
            <a:lvl2pPr marL="914400" lvl="1" indent="-228600" algn="l">
              <a:lnSpc>
                <a:spcPct val="100000"/>
              </a:lnSpc>
              <a:spcBef>
                <a:spcPts val="600"/>
              </a:spcBef>
              <a:spcAft>
                <a:spcPts val="0"/>
              </a:spcAft>
              <a:buSzPts val="2300"/>
              <a:buNone/>
              <a:defRPr sz="2000" b="1"/>
            </a:lvl2pPr>
            <a:lvl3pPr marL="1371600" lvl="2" indent="-228600" algn="l">
              <a:lnSpc>
                <a:spcPct val="100000"/>
              </a:lnSpc>
              <a:spcBef>
                <a:spcPts val="600"/>
              </a:spcBef>
              <a:spcAft>
                <a:spcPts val="0"/>
              </a:spcAft>
              <a:buSzPts val="2070"/>
              <a:buNone/>
              <a:defRPr sz="1800" b="1"/>
            </a:lvl3pPr>
            <a:lvl4pPr marL="1828800" lvl="3" indent="-228600" algn="l">
              <a:lnSpc>
                <a:spcPct val="100000"/>
              </a:lnSpc>
              <a:spcBef>
                <a:spcPts val="600"/>
              </a:spcBef>
              <a:spcAft>
                <a:spcPts val="0"/>
              </a:spcAft>
              <a:buSzPts val="1840"/>
              <a:buNone/>
              <a:defRPr sz="1600" b="1"/>
            </a:lvl4pPr>
            <a:lvl5pPr marL="2286000" lvl="4" indent="-228600" algn="l">
              <a:lnSpc>
                <a:spcPct val="100000"/>
              </a:lnSpc>
              <a:spcBef>
                <a:spcPts val="600"/>
              </a:spcBef>
              <a:spcAft>
                <a:spcPts val="0"/>
              </a:spcAft>
              <a:buSzPts val="1840"/>
              <a:buNone/>
              <a:defRPr sz="1600" b="1"/>
            </a:lvl5pPr>
            <a:lvl6pPr marL="2743200" lvl="5" indent="-228600" algn="l">
              <a:lnSpc>
                <a:spcPct val="100000"/>
              </a:lnSpc>
              <a:spcBef>
                <a:spcPts val="600"/>
              </a:spcBef>
              <a:spcAft>
                <a:spcPts val="0"/>
              </a:spcAft>
              <a:buSzPts val="1840"/>
              <a:buNone/>
              <a:defRPr sz="1600" b="1"/>
            </a:lvl6pPr>
            <a:lvl7pPr marL="3200400" lvl="6" indent="-228600" algn="l">
              <a:lnSpc>
                <a:spcPct val="100000"/>
              </a:lnSpc>
              <a:spcBef>
                <a:spcPts val="600"/>
              </a:spcBef>
              <a:spcAft>
                <a:spcPts val="0"/>
              </a:spcAft>
              <a:buSzPts val="1840"/>
              <a:buNone/>
              <a:defRPr sz="1600" b="1"/>
            </a:lvl7pPr>
            <a:lvl8pPr marL="3657600" lvl="7" indent="-228600" algn="l">
              <a:lnSpc>
                <a:spcPct val="100000"/>
              </a:lnSpc>
              <a:spcBef>
                <a:spcPts val="600"/>
              </a:spcBef>
              <a:spcAft>
                <a:spcPts val="0"/>
              </a:spcAft>
              <a:buSzPts val="1840"/>
              <a:buNone/>
              <a:defRPr sz="1600" b="1"/>
            </a:lvl8pPr>
            <a:lvl9pPr marL="4114800" lvl="8" indent="-228600" algn="l">
              <a:lnSpc>
                <a:spcPct val="100000"/>
              </a:lnSpc>
              <a:spcBef>
                <a:spcPts val="600"/>
              </a:spcBef>
              <a:spcAft>
                <a:spcPts val="600"/>
              </a:spcAft>
              <a:buSzPts val="1840"/>
              <a:buNone/>
              <a:defRPr sz="1600" b="1"/>
            </a:lvl9pPr>
          </a:lstStyle>
          <a:p>
            <a:endParaRPr/>
          </a:p>
        </p:txBody>
      </p:sp>
      <p:sp>
        <p:nvSpPr>
          <p:cNvPr id="130" name="Google Shape;130;p32"/>
          <p:cNvSpPr txBox="1">
            <a:spLocks noGrp="1"/>
          </p:cNvSpPr>
          <p:nvPr>
            <p:ph type="body" idx="4"/>
          </p:nvPr>
        </p:nvSpPr>
        <p:spPr>
          <a:xfrm>
            <a:off x="6180671" y="3116261"/>
            <a:ext cx="4718304" cy="2632605"/>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Clr>
                <a:schemeClr val="accent2"/>
              </a:buClr>
              <a:buSzPts val="2070"/>
              <a:buChar char="•"/>
              <a:defRPr/>
            </a:lvl1pPr>
            <a:lvl2pPr marL="914400" lvl="1" indent="-345440" algn="l">
              <a:lnSpc>
                <a:spcPct val="100000"/>
              </a:lnSpc>
              <a:spcBef>
                <a:spcPts val="600"/>
              </a:spcBef>
              <a:spcAft>
                <a:spcPts val="0"/>
              </a:spcAft>
              <a:buClr>
                <a:schemeClr val="accent2"/>
              </a:buClr>
              <a:buSzPts val="1840"/>
              <a:buChar char="•"/>
              <a:defRPr/>
            </a:lvl2pPr>
            <a:lvl3pPr marL="1371600" lvl="2" indent="-330835" algn="l">
              <a:lnSpc>
                <a:spcPct val="100000"/>
              </a:lnSpc>
              <a:spcBef>
                <a:spcPts val="600"/>
              </a:spcBef>
              <a:spcAft>
                <a:spcPts val="0"/>
              </a:spcAft>
              <a:buClr>
                <a:schemeClr val="accent2"/>
              </a:buClr>
              <a:buSzPts val="1610"/>
              <a:buChar char="•"/>
              <a:defRPr/>
            </a:lvl3pPr>
            <a:lvl4pPr marL="1828800" lvl="3" indent="-316230" algn="l">
              <a:lnSpc>
                <a:spcPct val="100000"/>
              </a:lnSpc>
              <a:spcBef>
                <a:spcPts val="600"/>
              </a:spcBef>
              <a:spcAft>
                <a:spcPts val="0"/>
              </a:spcAft>
              <a:buClr>
                <a:schemeClr val="accent2"/>
              </a:buClr>
              <a:buSzPts val="1380"/>
              <a:buChar char="•"/>
              <a:defRPr/>
            </a:lvl4pPr>
            <a:lvl5pPr marL="2286000" lvl="4" indent="-308927" algn="l">
              <a:lnSpc>
                <a:spcPct val="100000"/>
              </a:lnSpc>
              <a:spcBef>
                <a:spcPts val="600"/>
              </a:spcBef>
              <a:spcAft>
                <a:spcPts val="0"/>
              </a:spcAft>
              <a:buClr>
                <a:schemeClr val="accent2"/>
              </a:buClr>
              <a:buSzPts val="1265"/>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31" name="Google Shape;131;p3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32"/>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ontent + Right Photo">
  <p:cSld name="1_Content + Right Photo">
    <p:spTree>
      <p:nvGrpSpPr>
        <p:cNvPr id="1" name="Shape 135"/>
        <p:cNvGrpSpPr/>
        <p:nvPr/>
      </p:nvGrpSpPr>
      <p:grpSpPr>
        <a:xfrm>
          <a:off x="0" y="0"/>
          <a:ext cx="0" cy="0"/>
          <a:chOff x="0" y="0"/>
          <a:chExt cx="0" cy="0"/>
        </a:xfrm>
      </p:grpSpPr>
      <p:cxnSp>
        <p:nvCxnSpPr>
          <p:cNvPr id="136" name="Google Shape;136;p33"/>
          <p:cNvCxnSpPr/>
          <p:nvPr/>
        </p:nvCxnSpPr>
        <p:spPr>
          <a:xfrm>
            <a:off x="1295401" y="2421466"/>
            <a:ext cx="3580381" cy="0"/>
          </a:xfrm>
          <a:prstGeom prst="straightConnector1">
            <a:avLst/>
          </a:prstGeom>
          <a:noFill/>
          <a:ln w="15875" cap="flat" cmpd="sng">
            <a:solidFill>
              <a:schemeClr val="accent1"/>
            </a:solidFill>
            <a:prstDash val="solid"/>
            <a:round/>
            <a:headEnd type="none" w="sm" len="sm"/>
            <a:tailEnd type="none" w="sm" len="sm"/>
          </a:ln>
        </p:spPr>
      </p:cxnSp>
      <p:sp>
        <p:nvSpPr>
          <p:cNvPr id="137" name="Google Shape;137;p33"/>
          <p:cNvSpPr txBox="1">
            <a:spLocks noGrp="1"/>
          </p:cNvSpPr>
          <p:nvPr>
            <p:ph type="title"/>
          </p:nvPr>
        </p:nvSpPr>
        <p:spPr>
          <a:xfrm>
            <a:off x="1295403" y="982132"/>
            <a:ext cx="3580380" cy="13038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44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p33"/>
          <p:cNvSpPr/>
          <p:nvPr/>
        </p:nvSpPr>
        <p:spPr>
          <a:xfrm rot="5400000">
            <a:off x="6801681" y="1316976"/>
            <a:ext cx="4037344" cy="5975391"/>
          </a:xfrm>
          <a:prstGeom prst="parallelogram">
            <a:avLst>
              <a:gd name="adj" fmla="val 12608"/>
            </a:avLst>
          </a:prstGeom>
          <a:gradFill>
            <a:gsLst>
              <a:gs pos="0">
                <a:srgbClr val="000000">
                  <a:alpha val="0"/>
                </a:srgbClr>
              </a:gs>
              <a:gs pos="11000">
                <a:srgbClr val="000000">
                  <a:alpha val="0"/>
                </a:srgbClr>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42" name="Google Shape;142;p33"/>
          <p:cNvSpPr/>
          <p:nvPr/>
        </p:nvSpPr>
        <p:spPr>
          <a:xfrm rot="-120000">
            <a:off x="5372113" y="869568"/>
            <a:ext cx="5703690" cy="4902845"/>
          </a:xfrm>
          <a:prstGeom prst="roundRect">
            <a:avLst>
              <a:gd name="adj" fmla="val 454"/>
            </a:avLst>
          </a:prstGeom>
          <a:blipFill rotWithShape="1">
            <a:blip r:embed="rId2">
              <a:alphaModFix/>
            </a:blip>
            <a:tile tx="0" ty="0" sx="20000" sy="20000" flip="xy"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43" name="Google Shape;143;p33"/>
          <p:cNvSpPr>
            <a:spLocks noGrp="1"/>
          </p:cNvSpPr>
          <p:nvPr>
            <p:ph type="pic" idx="2"/>
          </p:nvPr>
        </p:nvSpPr>
        <p:spPr>
          <a:xfrm rot="-120000" flipH="1">
            <a:off x="5584031" y="1077708"/>
            <a:ext cx="5279854" cy="4486565"/>
          </a:xfrm>
          <a:prstGeom prst="rect">
            <a:avLst/>
          </a:prstGeom>
          <a:solidFill>
            <a:srgbClr val="3F3F3F"/>
          </a:solidFill>
          <a:ln>
            <a:noFill/>
          </a:ln>
        </p:spPr>
        <p:txBody>
          <a:bodyPr spcFirstLastPara="1" wrap="square" lIns="180000" tIns="45700" rIns="180000" bIns="45700" anchor="ctr" anchorCtr="0">
            <a:noAutofit/>
          </a:bodyPr>
          <a:lstStyle>
            <a:lvl1pPr marR="0" lvl="0" algn="ctr" rtl="0">
              <a:lnSpc>
                <a:spcPct val="100000"/>
              </a:lnSpc>
              <a:spcBef>
                <a:spcPts val="320"/>
              </a:spcBef>
              <a:spcAft>
                <a:spcPts val="0"/>
              </a:spcAft>
              <a:buClr>
                <a:schemeClr val="accent1"/>
              </a:buClr>
              <a:buSzPts val="1840"/>
              <a:buFont typeface="Arial"/>
              <a:buNone/>
              <a:defRPr sz="1600" b="0" i="1" u="none" strike="noStrike" cap="none">
                <a:solidFill>
                  <a:schemeClr val="lt1"/>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144" name="Google Shape;144;p33"/>
          <p:cNvSpPr txBox="1">
            <a:spLocks noGrp="1"/>
          </p:cNvSpPr>
          <p:nvPr>
            <p:ph type="body" idx="1"/>
          </p:nvPr>
        </p:nvSpPr>
        <p:spPr>
          <a:xfrm>
            <a:off x="1295400" y="2556934"/>
            <a:ext cx="3580381" cy="33120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SzPts val="1840"/>
              <a:buNone/>
              <a:defRPr sz="1600"/>
            </a:lvl1pPr>
            <a:lvl2pPr marL="914400" lvl="1" indent="-228600" algn="l">
              <a:lnSpc>
                <a:spcPct val="100000"/>
              </a:lnSpc>
              <a:spcBef>
                <a:spcPts val="600"/>
              </a:spcBef>
              <a:spcAft>
                <a:spcPts val="0"/>
              </a:spcAft>
              <a:buSzPts val="1610"/>
              <a:buNone/>
              <a:defRPr sz="1400"/>
            </a:lvl2pPr>
            <a:lvl3pPr marL="1371600" lvl="2" indent="-228600" algn="l">
              <a:lnSpc>
                <a:spcPct val="100000"/>
              </a:lnSpc>
              <a:spcBef>
                <a:spcPts val="600"/>
              </a:spcBef>
              <a:spcAft>
                <a:spcPts val="0"/>
              </a:spcAft>
              <a:buSzPts val="1380"/>
              <a:buNone/>
              <a:defRPr sz="1200"/>
            </a:lvl3pPr>
            <a:lvl4pPr marL="1828800" lvl="3" indent="-228600" algn="l">
              <a:lnSpc>
                <a:spcPct val="100000"/>
              </a:lnSpc>
              <a:spcBef>
                <a:spcPts val="600"/>
              </a:spcBef>
              <a:spcAft>
                <a:spcPts val="0"/>
              </a:spcAft>
              <a:buSzPts val="1150"/>
              <a:buNone/>
              <a:defRPr sz="1000"/>
            </a:lvl4pPr>
            <a:lvl5pPr marL="2286000" lvl="4" indent="-228600" algn="l">
              <a:lnSpc>
                <a:spcPct val="100000"/>
              </a:lnSpc>
              <a:spcBef>
                <a:spcPts val="600"/>
              </a:spcBef>
              <a:spcAft>
                <a:spcPts val="0"/>
              </a:spcAft>
              <a:buSzPts val="1150"/>
              <a:buNone/>
              <a:defRPr sz="1000"/>
            </a:lvl5pPr>
            <a:lvl6pPr marL="2743200" lvl="5" indent="-228600" algn="l">
              <a:lnSpc>
                <a:spcPct val="100000"/>
              </a:lnSpc>
              <a:spcBef>
                <a:spcPts val="600"/>
              </a:spcBef>
              <a:spcAft>
                <a:spcPts val="0"/>
              </a:spcAft>
              <a:buSzPts val="1150"/>
              <a:buNone/>
              <a:defRPr sz="1000"/>
            </a:lvl6pPr>
            <a:lvl7pPr marL="3200400" lvl="6" indent="-228600" algn="l">
              <a:lnSpc>
                <a:spcPct val="100000"/>
              </a:lnSpc>
              <a:spcBef>
                <a:spcPts val="600"/>
              </a:spcBef>
              <a:spcAft>
                <a:spcPts val="0"/>
              </a:spcAft>
              <a:buSzPts val="1150"/>
              <a:buNone/>
              <a:defRPr sz="1000"/>
            </a:lvl7pPr>
            <a:lvl8pPr marL="3657600" lvl="7" indent="-228600" algn="l">
              <a:lnSpc>
                <a:spcPct val="100000"/>
              </a:lnSpc>
              <a:spcBef>
                <a:spcPts val="600"/>
              </a:spcBef>
              <a:spcAft>
                <a:spcPts val="0"/>
              </a:spcAft>
              <a:buSzPts val="1150"/>
              <a:buNone/>
              <a:defRPr sz="1000"/>
            </a:lvl8pPr>
            <a:lvl9pPr marL="4114800" lvl="8" indent="-228600" algn="l">
              <a:lnSpc>
                <a:spcPct val="100000"/>
              </a:lnSpc>
              <a:spcBef>
                <a:spcPts val="600"/>
              </a:spcBef>
              <a:spcAft>
                <a:spcPts val="600"/>
              </a:spcAft>
              <a:buSzPts val="1150"/>
              <a:buNone/>
              <a:defRPr sz="1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Content + Right Photo">
  <p:cSld name="2_Content + Right Photo">
    <p:spTree>
      <p:nvGrpSpPr>
        <p:cNvPr id="1" name="Shape 145"/>
        <p:cNvGrpSpPr/>
        <p:nvPr/>
      </p:nvGrpSpPr>
      <p:grpSpPr>
        <a:xfrm>
          <a:off x="0" y="0"/>
          <a:ext cx="0" cy="0"/>
          <a:chOff x="0" y="0"/>
          <a:chExt cx="0" cy="0"/>
        </a:xfrm>
      </p:grpSpPr>
      <p:cxnSp>
        <p:nvCxnSpPr>
          <p:cNvPr id="146" name="Google Shape;146;p34"/>
          <p:cNvCxnSpPr/>
          <p:nvPr/>
        </p:nvCxnSpPr>
        <p:spPr>
          <a:xfrm>
            <a:off x="1295401" y="2421466"/>
            <a:ext cx="3580381" cy="0"/>
          </a:xfrm>
          <a:prstGeom prst="straightConnector1">
            <a:avLst/>
          </a:prstGeom>
          <a:noFill/>
          <a:ln w="15875" cap="flat" cmpd="sng">
            <a:solidFill>
              <a:schemeClr val="accent1"/>
            </a:solidFill>
            <a:prstDash val="solid"/>
            <a:round/>
            <a:headEnd type="none" w="sm" len="sm"/>
            <a:tailEnd type="none" w="sm" len="sm"/>
          </a:ln>
        </p:spPr>
      </p:cxnSp>
      <p:sp>
        <p:nvSpPr>
          <p:cNvPr id="147" name="Google Shape;147;p34"/>
          <p:cNvSpPr txBox="1">
            <a:spLocks noGrp="1"/>
          </p:cNvSpPr>
          <p:nvPr>
            <p:ph type="title"/>
          </p:nvPr>
        </p:nvSpPr>
        <p:spPr>
          <a:xfrm>
            <a:off x="1295403" y="982132"/>
            <a:ext cx="3580380" cy="13038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44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4"/>
          <p:cNvSpPr txBox="1">
            <a:spLocks noGrp="1"/>
          </p:cNvSpPr>
          <p:nvPr>
            <p:ph type="body" idx="1"/>
          </p:nvPr>
        </p:nvSpPr>
        <p:spPr>
          <a:xfrm>
            <a:off x="5288294" y="895547"/>
            <a:ext cx="5871325" cy="4974901"/>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49" name="Google Shape;149;p3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3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34"/>
          <p:cNvSpPr txBox="1">
            <a:spLocks noGrp="1"/>
          </p:cNvSpPr>
          <p:nvPr>
            <p:ph type="body" idx="2"/>
          </p:nvPr>
        </p:nvSpPr>
        <p:spPr>
          <a:xfrm>
            <a:off x="1295400" y="2556934"/>
            <a:ext cx="3580381" cy="331205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20"/>
              </a:spcBef>
              <a:spcAft>
                <a:spcPts val="0"/>
              </a:spcAft>
              <a:buSzPts val="1840"/>
              <a:buNone/>
              <a:defRPr sz="1600"/>
            </a:lvl1pPr>
            <a:lvl2pPr marL="914400" lvl="1" indent="-228600" algn="l">
              <a:lnSpc>
                <a:spcPct val="100000"/>
              </a:lnSpc>
              <a:spcBef>
                <a:spcPts val="600"/>
              </a:spcBef>
              <a:spcAft>
                <a:spcPts val="0"/>
              </a:spcAft>
              <a:buSzPts val="1610"/>
              <a:buNone/>
              <a:defRPr sz="1400"/>
            </a:lvl2pPr>
            <a:lvl3pPr marL="1371600" lvl="2" indent="-228600" algn="l">
              <a:lnSpc>
                <a:spcPct val="100000"/>
              </a:lnSpc>
              <a:spcBef>
                <a:spcPts val="600"/>
              </a:spcBef>
              <a:spcAft>
                <a:spcPts val="0"/>
              </a:spcAft>
              <a:buSzPts val="1380"/>
              <a:buNone/>
              <a:defRPr sz="1200"/>
            </a:lvl3pPr>
            <a:lvl4pPr marL="1828800" lvl="3" indent="-228600" algn="l">
              <a:lnSpc>
                <a:spcPct val="100000"/>
              </a:lnSpc>
              <a:spcBef>
                <a:spcPts val="600"/>
              </a:spcBef>
              <a:spcAft>
                <a:spcPts val="0"/>
              </a:spcAft>
              <a:buSzPts val="1150"/>
              <a:buNone/>
              <a:defRPr sz="1000"/>
            </a:lvl4pPr>
            <a:lvl5pPr marL="2286000" lvl="4" indent="-228600" algn="l">
              <a:lnSpc>
                <a:spcPct val="100000"/>
              </a:lnSpc>
              <a:spcBef>
                <a:spcPts val="600"/>
              </a:spcBef>
              <a:spcAft>
                <a:spcPts val="0"/>
              </a:spcAft>
              <a:buSzPts val="1150"/>
              <a:buNone/>
              <a:defRPr sz="1000"/>
            </a:lvl5pPr>
            <a:lvl6pPr marL="2743200" lvl="5" indent="-228600" algn="l">
              <a:lnSpc>
                <a:spcPct val="100000"/>
              </a:lnSpc>
              <a:spcBef>
                <a:spcPts val="600"/>
              </a:spcBef>
              <a:spcAft>
                <a:spcPts val="0"/>
              </a:spcAft>
              <a:buSzPts val="1150"/>
              <a:buNone/>
              <a:defRPr sz="1000"/>
            </a:lvl6pPr>
            <a:lvl7pPr marL="3200400" lvl="6" indent="-228600" algn="l">
              <a:lnSpc>
                <a:spcPct val="100000"/>
              </a:lnSpc>
              <a:spcBef>
                <a:spcPts val="600"/>
              </a:spcBef>
              <a:spcAft>
                <a:spcPts val="0"/>
              </a:spcAft>
              <a:buSzPts val="1150"/>
              <a:buNone/>
              <a:defRPr sz="1000"/>
            </a:lvl7pPr>
            <a:lvl8pPr marL="3657600" lvl="7" indent="-228600" algn="l">
              <a:lnSpc>
                <a:spcPct val="100000"/>
              </a:lnSpc>
              <a:spcBef>
                <a:spcPts val="600"/>
              </a:spcBef>
              <a:spcAft>
                <a:spcPts val="0"/>
              </a:spcAft>
              <a:buSzPts val="1150"/>
              <a:buNone/>
              <a:defRPr sz="1000"/>
            </a:lvl8pPr>
            <a:lvl9pPr marL="4114800" lvl="8" indent="-228600" algn="l">
              <a:lnSpc>
                <a:spcPct val="100000"/>
              </a:lnSpc>
              <a:spcBef>
                <a:spcPts val="600"/>
              </a:spcBef>
              <a:spcAft>
                <a:spcPts val="600"/>
              </a:spcAft>
              <a:buSzPts val="115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3"/>
        <p:cNvGrpSpPr/>
        <p:nvPr/>
      </p:nvGrpSpPr>
      <p:grpSpPr>
        <a:xfrm>
          <a:off x="0" y="0"/>
          <a:ext cx="0" cy="0"/>
          <a:chOff x="0" y="0"/>
          <a:chExt cx="0" cy="0"/>
        </a:xfrm>
      </p:grpSpPr>
      <p:sp>
        <p:nvSpPr>
          <p:cNvPr id="154" name="Google Shape;154;p3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3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158" name="Google Shape;158;p35"/>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59"/>
        <p:cNvGrpSpPr/>
        <p:nvPr/>
      </p:nvGrpSpPr>
      <p:grpSpPr>
        <a:xfrm>
          <a:off x="0" y="0"/>
          <a:ext cx="0" cy="0"/>
          <a:chOff x="0" y="0"/>
          <a:chExt cx="0" cy="0"/>
        </a:xfrm>
      </p:grpSpPr>
      <p:sp>
        <p:nvSpPr>
          <p:cNvPr id="160" name="Google Shape;160;p3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3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3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164" name="Google Shape;164;p36"/>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165" name="Google Shape;165;p36"/>
          <p:cNvSpPr txBox="1">
            <a:spLocks noGrp="1"/>
          </p:cNvSpPr>
          <p:nvPr>
            <p:ph type="body" idx="1"/>
          </p:nvPr>
        </p:nvSpPr>
        <p:spPr>
          <a:xfrm>
            <a:off x="1688805" y="2442732"/>
            <a:ext cx="8814391" cy="3139547"/>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200"/>
              </a:spcBef>
              <a:spcAft>
                <a:spcPts val="0"/>
              </a:spcAft>
              <a:buSzPts val="6900"/>
              <a:buNone/>
              <a:defRPr sz="6000"/>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2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cxnSp>
        <p:nvCxnSpPr>
          <p:cNvPr id="29" name="Google Shape;29;p22"/>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30" name="Google Shape;30;p2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4400"/>
              <a:buFont typeface="Rockwell"/>
              <a:buNone/>
              <a:defRPr>
                <a:latin typeface="Rockwell"/>
                <a:ea typeface="Rockwell"/>
                <a:cs typeface="Rockwell"/>
                <a:sym typeface="Rockwe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Autofit/>
          </a:bodyPr>
          <a:lstStyle>
            <a:lvl1pPr marL="457200" lvl="0" indent="-360045" algn="l">
              <a:lnSpc>
                <a:spcPct val="100000"/>
              </a:lnSpc>
              <a:spcBef>
                <a:spcPts val="360"/>
              </a:spcBef>
              <a:spcAft>
                <a:spcPts val="0"/>
              </a:spcAft>
              <a:buSzPts val="2070"/>
              <a:buChar char="•"/>
              <a:defRPr>
                <a:latin typeface="Trebuchet MS"/>
                <a:ea typeface="Trebuchet MS"/>
                <a:cs typeface="Trebuchet MS"/>
                <a:sym typeface="Trebuchet MS"/>
              </a:defRPr>
            </a:lvl1pPr>
            <a:lvl2pPr marL="914400" lvl="1" indent="-345440" algn="l">
              <a:lnSpc>
                <a:spcPct val="100000"/>
              </a:lnSpc>
              <a:spcBef>
                <a:spcPts val="600"/>
              </a:spcBef>
              <a:spcAft>
                <a:spcPts val="0"/>
              </a:spcAft>
              <a:buSzPts val="1840"/>
              <a:buChar char="•"/>
              <a:defRPr>
                <a:latin typeface="Trebuchet MS"/>
                <a:ea typeface="Trebuchet MS"/>
                <a:cs typeface="Trebuchet MS"/>
                <a:sym typeface="Trebuchet MS"/>
              </a:defRPr>
            </a:lvl2pPr>
            <a:lvl3pPr marL="1371600" lvl="2" indent="-330835" algn="l">
              <a:lnSpc>
                <a:spcPct val="100000"/>
              </a:lnSpc>
              <a:spcBef>
                <a:spcPts val="600"/>
              </a:spcBef>
              <a:spcAft>
                <a:spcPts val="0"/>
              </a:spcAft>
              <a:buSzPts val="1610"/>
              <a:buChar char="•"/>
              <a:defRPr>
                <a:latin typeface="Trebuchet MS"/>
                <a:ea typeface="Trebuchet MS"/>
                <a:cs typeface="Trebuchet MS"/>
                <a:sym typeface="Trebuchet MS"/>
              </a:defRPr>
            </a:lvl3pPr>
            <a:lvl4pPr marL="1828800" lvl="3" indent="-316230" algn="l">
              <a:lnSpc>
                <a:spcPct val="100000"/>
              </a:lnSpc>
              <a:spcBef>
                <a:spcPts val="600"/>
              </a:spcBef>
              <a:spcAft>
                <a:spcPts val="0"/>
              </a:spcAft>
              <a:buSzPts val="1380"/>
              <a:buChar char="•"/>
              <a:defRPr>
                <a:latin typeface="Trebuchet MS"/>
                <a:ea typeface="Trebuchet MS"/>
                <a:cs typeface="Trebuchet MS"/>
                <a:sym typeface="Trebuchet MS"/>
              </a:defRPr>
            </a:lvl4pPr>
            <a:lvl5pPr marL="2286000" lvl="4" indent="-308927" algn="l">
              <a:lnSpc>
                <a:spcPct val="100000"/>
              </a:lnSpc>
              <a:spcBef>
                <a:spcPts val="600"/>
              </a:spcBef>
              <a:spcAft>
                <a:spcPts val="0"/>
              </a:spcAft>
              <a:buSzPts val="1265"/>
              <a:buChar char="•"/>
              <a:defRPr>
                <a:latin typeface="Trebuchet MS"/>
                <a:ea typeface="Trebuchet MS"/>
                <a:cs typeface="Trebuchet MS"/>
                <a:sym typeface="Trebuchet MS"/>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32" name="Google Shape;32;p2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 + Photo">
  <p:cSld name="Two Column + Photo">
    <p:spTree>
      <p:nvGrpSpPr>
        <p:cNvPr id="1" name="Shape 35"/>
        <p:cNvGrpSpPr/>
        <p:nvPr/>
      </p:nvGrpSpPr>
      <p:grpSpPr>
        <a:xfrm>
          <a:off x="0" y="0"/>
          <a:ext cx="0" cy="0"/>
          <a:chOff x="0" y="0"/>
          <a:chExt cx="0" cy="0"/>
        </a:xfrm>
      </p:grpSpPr>
      <p:cxnSp>
        <p:nvCxnSpPr>
          <p:cNvPr id="36" name="Google Shape;36;p23"/>
          <p:cNvCxnSpPr/>
          <p:nvPr/>
        </p:nvCxnSpPr>
        <p:spPr>
          <a:xfrm>
            <a:off x="3498694" y="2421466"/>
            <a:ext cx="7407314" cy="0"/>
          </a:xfrm>
          <a:prstGeom prst="straightConnector1">
            <a:avLst/>
          </a:prstGeom>
          <a:noFill/>
          <a:ln w="15875" cap="flat" cmpd="sng">
            <a:solidFill>
              <a:schemeClr val="accent1"/>
            </a:solidFill>
            <a:prstDash val="solid"/>
            <a:round/>
            <a:headEnd type="none" w="sm" len="sm"/>
            <a:tailEnd type="none" w="sm" len="sm"/>
          </a:ln>
        </p:spPr>
      </p:cxnSp>
      <p:sp>
        <p:nvSpPr>
          <p:cNvPr id="37" name="Google Shape;37;p23"/>
          <p:cNvSpPr txBox="1">
            <a:spLocks noGrp="1"/>
          </p:cNvSpPr>
          <p:nvPr>
            <p:ph type="title"/>
          </p:nvPr>
        </p:nvSpPr>
        <p:spPr>
          <a:xfrm>
            <a:off x="3498694" y="982132"/>
            <a:ext cx="7397903" cy="13038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3498694" y="2560320"/>
            <a:ext cx="3580381"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39" name="Google Shape;39;p23"/>
          <p:cNvSpPr txBox="1">
            <a:spLocks noGrp="1"/>
          </p:cNvSpPr>
          <p:nvPr>
            <p:ph type="body" idx="2"/>
          </p:nvPr>
        </p:nvSpPr>
        <p:spPr>
          <a:xfrm>
            <a:off x="7316216" y="2560320"/>
            <a:ext cx="3580381"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40" name="Google Shape;40;p2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23"/>
          <p:cNvSpPr/>
          <p:nvPr/>
        </p:nvSpPr>
        <p:spPr>
          <a:xfrm rot="5400000">
            <a:off x="388783" y="2483417"/>
            <a:ext cx="3220061" cy="3373452"/>
          </a:xfrm>
          <a:prstGeom prst="parallelogram">
            <a:avLst>
              <a:gd name="adj" fmla="val 12608"/>
            </a:avLst>
          </a:prstGeom>
          <a:gradFill>
            <a:gsLst>
              <a:gs pos="0">
                <a:srgbClr val="000000">
                  <a:alpha val="0"/>
                </a:srgbClr>
              </a:gs>
              <a:gs pos="11000">
                <a:srgbClr val="000000">
                  <a:alpha val="0"/>
                </a:srgbClr>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4" name="Google Shape;44;p23"/>
          <p:cNvSpPr/>
          <p:nvPr/>
        </p:nvSpPr>
        <p:spPr>
          <a:xfrm rot="-120000">
            <a:off x="211380" y="1442831"/>
            <a:ext cx="3220061" cy="3910358"/>
          </a:xfrm>
          <a:prstGeom prst="roundRect">
            <a:avLst>
              <a:gd name="adj" fmla="val 454"/>
            </a:avLst>
          </a:prstGeom>
          <a:blipFill rotWithShape="1">
            <a:blip r:embed="rId2">
              <a:alphaModFix/>
            </a:blip>
            <a:tile tx="0" ty="0" sx="20000" sy="20000" flip="xy"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5" name="Google Shape;45;p23"/>
          <p:cNvSpPr>
            <a:spLocks noGrp="1"/>
          </p:cNvSpPr>
          <p:nvPr>
            <p:ph type="pic" idx="3"/>
          </p:nvPr>
        </p:nvSpPr>
        <p:spPr>
          <a:xfrm rot="-120000" flipH="1">
            <a:off x="422103" y="1691853"/>
            <a:ext cx="2736000" cy="3367314"/>
          </a:xfrm>
          <a:prstGeom prst="rect">
            <a:avLst/>
          </a:prstGeom>
          <a:solidFill>
            <a:srgbClr val="3F3F3F"/>
          </a:solidFill>
          <a:ln>
            <a:noFill/>
          </a:ln>
        </p:spPr>
        <p:txBody>
          <a:bodyPr spcFirstLastPara="1" wrap="square" lIns="180000" tIns="45700" rIns="180000" bIns="45700" anchor="ctr" anchorCtr="0">
            <a:noAutofit/>
          </a:bodyPr>
          <a:lstStyle>
            <a:lvl1pPr marR="0" lvl="0" algn="ctr" rtl="0">
              <a:lnSpc>
                <a:spcPct val="100000"/>
              </a:lnSpc>
              <a:spcBef>
                <a:spcPts val="320"/>
              </a:spcBef>
              <a:spcAft>
                <a:spcPts val="0"/>
              </a:spcAft>
              <a:buClr>
                <a:schemeClr val="accent1"/>
              </a:buClr>
              <a:buSzPts val="1840"/>
              <a:buFont typeface="Arial"/>
              <a:buNone/>
              <a:defRPr sz="1600" b="0" i="1" u="none" strike="noStrike" cap="none">
                <a:solidFill>
                  <a:schemeClr val="lt1"/>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llage">
  <p:cSld name="Collage">
    <p:spTree>
      <p:nvGrpSpPr>
        <p:cNvPr id="1" name="Shape 46"/>
        <p:cNvGrpSpPr/>
        <p:nvPr/>
      </p:nvGrpSpPr>
      <p:grpSpPr>
        <a:xfrm>
          <a:off x="0" y="0"/>
          <a:ext cx="0" cy="0"/>
          <a:chOff x="0" y="0"/>
          <a:chExt cx="0" cy="0"/>
        </a:xfrm>
      </p:grpSpPr>
      <p:sp>
        <p:nvSpPr>
          <p:cNvPr id="47" name="Google Shape;47;p24"/>
          <p:cNvSpPr/>
          <p:nvPr/>
        </p:nvSpPr>
        <p:spPr>
          <a:xfrm>
            <a:off x="1066800" y="1009665"/>
            <a:ext cx="7056969" cy="4847145"/>
          </a:xfrm>
          <a:prstGeom prst="rect">
            <a:avLst/>
          </a:prstGeom>
          <a:solidFill>
            <a:schemeClr val="lt1"/>
          </a:solidFill>
          <a:ln w="82550" cap="flat" cmpd="thickThin">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8" name="Google Shape;48;p24"/>
          <p:cNvSpPr txBox="1">
            <a:spLocks noGrp="1"/>
          </p:cNvSpPr>
          <p:nvPr>
            <p:ph type="title"/>
          </p:nvPr>
        </p:nvSpPr>
        <p:spPr>
          <a:xfrm>
            <a:off x="8216900" y="982132"/>
            <a:ext cx="2679698" cy="1412725"/>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Clr>
                <a:srgbClr val="262626"/>
              </a:buClr>
              <a:buSzPts val="44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24"/>
          <p:cNvSpPr>
            <a:spLocks noGrp="1"/>
          </p:cNvSpPr>
          <p:nvPr>
            <p:ph type="pic" idx="2"/>
          </p:nvPr>
        </p:nvSpPr>
        <p:spPr>
          <a:xfrm>
            <a:off x="5482052" y="1318687"/>
            <a:ext cx="2338493" cy="2881988"/>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240"/>
              </a:spcBef>
              <a:spcAft>
                <a:spcPts val="0"/>
              </a:spcAft>
              <a:buClr>
                <a:schemeClr val="accent1"/>
              </a:buClr>
              <a:buSzPts val="1380"/>
              <a:buFont typeface="Arial"/>
              <a:buNone/>
              <a:defRPr sz="1200" b="0" i="1" u="none" strike="noStrike" cap="none">
                <a:solidFill>
                  <a:srgbClr val="262626"/>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53" name="Google Shape;53;p24"/>
          <p:cNvSpPr>
            <a:spLocks noGrp="1"/>
          </p:cNvSpPr>
          <p:nvPr>
            <p:ph type="pic" idx="3"/>
          </p:nvPr>
        </p:nvSpPr>
        <p:spPr>
          <a:xfrm>
            <a:off x="1374222" y="3128436"/>
            <a:ext cx="3974629" cy="2424639"/>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240"/>
              </a:spcBef>
              <a:spcAft>
                <a:spcPts val="0"/>
              </a:spcAft>
              <a:buClr>
                <a:schemeClr val="accent1"/>
              </a:buClr>
              <a:buSzPts val="1380"/>
              <a:buFont typeface="Arial"/>
              <a:buNone/>
              <a:defRPr sz="1200" b="0" i="1" u="none" strike="noStrike" cap="none">
                <a:solidFill>
                  <a:srgbClr val="262626"/>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54" name="Google Shape;54;p24"/>
          <p:cNvSpPr>
            <a:spLocks noGrp="1"/>
          </p:cNvSpPr>
          <p:nvPr>
            <p:ph type="pic" idx="4"/>
          </p:nvPr>
        </p:nvSpPr>
        <p:spPr>
          <a:xfrm>
            <a:off x="3600451" y="1318687"/>
            <a:ext cx="1748400" cy="1680173"/>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240"/>
              </a:spcBef>
              <a:spcAft>
                <a:spcPts val="0"/>
              </a:spcAft>
              <a:buClr>
                <a:schemeClr val="accent1"/>
              </a:buClr>
              <a:buSzPts val="1380"/>
              <a:buFont typeface="Arial"/>
              <a:buNone/>
              <a:defRPr sz="1200" b="0" i="1" u="none" strike="noStrike" cap="none">
                <a:solidFill>
                  <a:srgbClr val="262626"/>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55" name="Google Shape;55;p24"/>
          <p:cNvSpPr>
            <a:spLocks noGrp="1"/>
          </p:cNvSpPr>
          <p:nvPr>
            <p:ph type="pic" idx="5"/>
          </p:nvPr>
        </p:nvSpPr>
        <p:spPr>
          <a:xfrm>
            <a:off x="1374222" y="1318687"/>
            <a:ext cx="2093027" cy="1680173"/>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240"/>
              </a:spcBef>
              <a:spcAft>
                <a:spcPts val="0"/>
              </a:spcAft>
              <a:buClr>
                <a:schemeClr val="accent1"/>
              </a:buClr>
              <a:buSzPts val="1380"/>
              <a:buFont typeface="Arial"/>
              <a:buNone/>
              <a:defRPr sz="1200" b="0" i="1" u="none" strike="noStrike" cap="none">
                <a:solidFill>
                  <a:srgbClr val="262626"/>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56" name="Google Shape;56;p24"/>
          <p:cNvSpPr>
            <a:spLocks noGrp="1"/>
          </p:cNvSpPr>
          <p:nvPr>
            <p:ph type="pic" idx="6"/>
          </p:nvPr>
        </p:nvSpPr>
        <p:spPr>
          <a:xfrm>
            <a:off x="5482052" y="4333875"/>
            <a:ext cx="2338493" cy="12192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240"/>
              </a:spcBef>
              <a:spcAft>
                <a:spcPts val="0"/>
              </a:spcAft>
              <a:buClr>
                <a:schemeClr val="accent1"/>
              </a:buClr>
              <a:buSzPts val="1380"/>
              <a:buFont typeface="Arial"/>
              <a:buNone/>
              <a:defRPr sz="1200" b="0" i="1" u="none" strike="noStrike" cap="none">
                <a:solidFill>
                  <a:srgbClr val="262626"/>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57" name="Google Shape;57;p24"/>
          <p:cNvSpPr txBox="1">
            <a:spLocks noGrp="1"/>
          </p:cNvSpPr>
          <p:nvPr>
            <p:ph type="body" idx="1"/>
          </p:nvPr>
        </p:nvSpPr>
        <p:spPr>
          <a:xfrm>
            <a:off x="8216900" y="2507046"/>
            <a:ext cx="2679698" cy="3349763"/>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360"/>
              </a:spcBef>
              <a:spcAft>
                <a:spcPts val="0"/>
              </a:spcAft>
              <a:buSzPts val="2070"/>
              <a:buNone/>
              <a:defRPr/>
            </a:lvl1pPr>
            <a:lvl2pPr marL="914400" lvl="1" indent="-228600" algn="r">
              <a:lnSpc>
                <a:spcPct val="100000"/>
              </a:lnSpc>
              <a:spcBef>
                <a:spcPts val="600"/>
              </a:spcBef>
              <a:spcAft>
                <a:spcPts val="0"/>
              </a:spcAft>
              <a:buSzPts val="1840"/>
              <a:buNone/>
              <a:defRPr/>
            </a:lvl2pPr>
            <a:lvl3pPr marL="1371600" lvl="2" indent="-228600" algn="r">
              <a:lnSpc>
                <a:spcPct val="100000"/>
              </a:lnSpc>
              <a:spcBef>
                <a:spcPts val="600"/>
              </a:spcBef>
              <a:spcAft>
                <a:spcPts val="0"/>
              </a:spcAft>
              <a:buSzPts val="1610"/>
              <a:buNone/>
              <a:defRPr/>
            </a:lvl3pPr>
            <a:lvl4pPr marL="1828800" lvl="3" indent="-228600" algn="r">
              <a:lnSpc>
                <a:spcPct val="100000"/>
              </a:lnSpc>
              <a:spcBef>
                <a:spcPts val="600"/>
              </a:spcBef>
              <a:spcAft>
                <a:spcPts val="0"/>
              </a:spcAft>
              <a:buSzPts val="1380"/>
              <a:buNone/>
              <a:defRPr/>
            </a:lvl4pPr>
            <a:lvl5pPr marL="2286000" lvl="4" indent="-228600" algn="r">
              <a:lnSpc>
                <a:spcPct val="100000"/>
              </a:lnSpc>
              <a:spcBef>
                <a:spcPts val="600"/>
              </a:spcBef>
              <a:spcAft>
                <a:spcPts val="0"/>
              </a:spcAft>
              <a:buSzPts val="1265"/>
              <a:buNone/>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
  <p:cSld name="Three Column">
    <p:spTree>
      <p:nvGrpSpPr>
        <p:cNvPr id="1" name="Shape 58"/>
        <p:cNvGrpSpPr/>
        <p:nvPr/>
      </p:nvGrpSpPr>
      <p:grpSpPr>
        <a:xfrm>
          <a:off x="0" y="0"/>
          <a:ext cx="0" cy="0"/>
          <a:chOff x="0" y="0"/>
          <a:chExt cx="0" cy="0"/>
        </a:xfrm>
      </p:grpSpPr>
      <p:sp>
        <p:nvSpPr>
          <p:cNvPr id="59" name="Google Shape;59;p25"/>
          <p:cNvSpPr/>
          <p:nvPr/>
        </p:nvSpPr>
        <p:spPr>
          <a:xfrm>
            <a:off x="1871401" y="2602132"/>
            <a:ext cx="1801368" cy="1801368"/>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60" name="Google Shape;60;p25"/>
          <p:cNvSpPr/>
          <p:nvPr/>
        </p:nvSpPr>
        <p:spPr>
          <a:xfrm>
            <a:off x="5194632" y="2602132"/>
            <a:ext cx="1801368" cy="1801368"/>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61" name="Google Shape;61;p25"/>
          <p:cNvSpPr/>
          <p:nvPr/>
        </p:nvSpPr>
        <p:spPr>
          <a:xfrm>
            <a:off x="8519230" y="2602132"/>
            <a:ext cx="1801368" cy="1801368"/>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62" name="Google Shape;62;p25"/>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body" idx="1"/>
          </p:nvPr>
        </p:nvSpPr>
        <p:spPr>
          <a:xfrm>
            <a:off x="1295401" y="4804495"/>
            <a:ext cx="2952000" cy="1109133"/>
          </a:xfrm>
          <a:prstGeom prst="rect">
            <a:avLst/>
          </a:prstGeom>
          <a:noFill/>
          <a:ln>
            <a:noFill/>
          </a:ln>
        </p:spPr>
        <p:txBody>
          <a:bodyPr spcFirstLastPara="1" wrap="square" lIns="91425" tIns="45700" rIns="91425" bIns="45700" anchor="t" anchorCtr="0">
            <a:no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64" name="Google Shape;64;p2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25"/>
          <p:cNvSpPr txBox="1">
            <a:spLocks noGrp="1"/>
          </p:cNvSpPr>
          <p:nvPr>
            <p:ph type="body" idx="2"/>
          </p:nvPr>
        </p:nvSpPr>
        <p:spPr>
          <a:xfrm>
            <a:off x="4620000" y="4804495"/>
            <a:ext cx="2952000" cy="1109133"/>
          </a:xfrm>
          <a:prstGeom prst="rect">
            <a:avLst/>
          </a:prstGeom>
          <a:noFill/>
          <a:ln>
            <a:noFill/>
          </a:ln>
        </p:spPr>
        <p:txBody>
          <a:bodyPr spcFirstLastPara="1" wrap="square" lIns="91425" tIns="45700" rIns="91425" bIns="45700" anchor="t" anchorCtr="0">
            <a:no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68" name="Google Shape;68;p25"/>
          <p:cNvSpPr txBox="1">
            <a:spLocks noGrp="1"/>
          </p:cNvSpPr>
          <p:nvPr>
            <p:ph type="body" idx="3"/>
          </p:nvPr>
        </p:nvSpPr>
        <p:spPr>
          <a:xfrm>
            <a:off x="7944598" y="4804495"/>
            <a:ext cx="2952000" cy="1109133"/>
          </a:xfrm>
          <a:prstGeom prst="rect">
            <a:avLst/>
          </a:prstGeom>
          <a:noFill/>
          <a:ln>
            <a:noFill/>
          </a:ln>
        </p:spPr>
        <p:txBody>
          <a:bodyPr spcFirstLastPara="1" wrap="square" lIns="91425" tIns="45700" rIns="91425" bIns="45700" anchor="t" anchorCtr="0">
            <a:no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69" name="Google Shape;69;p25"/>
          <p:cNvSpPr>
            <a:spLocks noGrp="1"/>
          </p:cNvSpPr>
          <p:nvPr>
            <p:ph type="pic" idx="4"/>
          </p:nvPr>
        </p:nvSpPr>
        <p:spPr>
          <a:xfrm>
            <a:off x="2191441" y="2922172"/>
            <a:ext cx="1161288" cy="1161288"/>
          </a:xfrm>
          <a:prstGeom prst="ellipse">
            <a:avLst/>
          </a:prstGeom>
          <a:noFill/>
          <a:ln>
            <a:noFill/>
          </a:ln>
        </p:spPr>
        <p:txBody>
          <a:bodyPr spcFirstLastPara="1" wrap="square" lIns="91425" tIns="45700" rIns="91425" bIns="45700" anchor="ctr" anchorCtr="0">
            <a:noAutofit/>
          </a:bodyPr>
          <a:lstStyle>
            <a:lvl1pPr marR="0" lvl="0" algn="ctr" rtl="0">
              <a:lnSpc>
                <a:spcPct val="100000"/>
              </a:lnSpc>
              <a:spcBef>
                <a:spcPts val="280"/>
              </a:spcBef>
              <a:spcAft>
                <a:spcPts val="0"/>
              </a:spcAft>
              <a:buClr>
                <a:schemeClr val="accent1"/>
              </a:buClr>
              <a:buSzPts val="1610"/>
              <a:buFont typeface="Arial"/>
              <a:buNone/>
              <a:defRPr sz="1400" b="0" i="1" u="none" strike="noStrike" cap="none">
                <a:solidFill>
                  <a:schemeClr val="lt1"/>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70" name="Google Shape;70;p25"/>
          <p:cNvSpPr>
            <a:spLocks noGrp="1"/>
          </p:cNvSpPr>
          <p:nvPr>
            <p:ph type="pic" idx="5"/>
          </p:nvPr>
        </p:nvSpPr>
        <p:spPr>
          <a:xfrm>
            <a:off x="5514672" y="2922172"/>
            <a:ext cx="1161288" cy="1161288"/>
          </a:xfrm>
          <a:prstGeom prst="ellipse">
            <a:avLst/>
          </a:prstGeom>
          <a:solidFill>
            <a:schemeClr val="accent2"/>
          </a:solidFill>
          <a:ln>
            <a:noFill/>
          </a:ln>
        </p:spPr>
        <p:txBody>
          <a:bodyPr spcFirstLastPara="1" wrap="square" lIns="91425" tIns="45700" rIns="91425" bIns="45700" anchor="ctr" anchorCtr="0">
            <a:noAutofit/>
          </a:bodyPr>
          <a:lstStyle>
            <a:lvl1pPr marR="0" lvl="0" algn="ctr" rtl="0">
              <a:lnSpc>
                <a:spcPct val="100000"/>
              </a:lnSpc>
              <a:spcBef>
                <a:spcPts val="280"/>
              </a:spcBef>
              <a:spcAft>
                <a:spcPts val="0"/>
              </a:spcAft>
              <a:buClr>
                <a:schemeClr val="accent1"/>
              </a:buClr>
              <a:buSzPts val="1610"/>
              <a:buFont typeface="Arial"/>
              <a:buNone/>
              <a:defRPr sz="1400" b="0" i="1" u="none" strike="noStrike" cap="none">
                <a:solidFill>
                  <a:schemeClr val="lt1"/>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71" name="Google Shape;71;p25"/>
          <p:cNvSpPr>
            <a:spLocks noGrp="1"/>
          </p:cNvSpPr>
          <p:nvPr>
            <p:ph type="pic" idx="6"/>
          </p:nvPr>
        </p:nvSpPr>
        <p:spPr>
          <a:xfrm>
            <a:off x="8838000" y="2920902"/>
            <a:ext cx="1163828" cy="1163828"/>
          </a:xfrm>
          <a:prstGeom prst="ellipse">
            <a:avLst/>
          </a:prstGeom>
          <a:noFill/>
          <a:ln>
            <a:noFill/>
          </a:ln>
        </p:spPr>
        <p:txBody>
          <a:bodyPr spcFirstLastPara="1" wrap="square" lIns="91425" tIns="45700" rIns="91425" bIns="45700" anchor="ctr" anchorCtr="0">
            <a:noAutofit/>
          </a:bodyPr>
          <a:lstStyle>
            <a:lvl1pPr marR="0" lvl="0" algn="ctr" rtl="0">
              <a:lnSpc>
                <a:spcPct val="100000"/>
              </a:lnSpc>
              <a:spcBef>
                <a:spcPts val="280"/>
              </a:spcBef>
              <a:spcAft>
                <a:spcPts val="0"/>
              </a:spcAft>
              <a:buClr>
                <a:schemeClr val="accent1"/>
              </a:buClr>
              <a:buSzPts val="1610"/>
              <a:buFont typeface="Arial"/>
              <a:buNone/>
              <a:defRPr sz="1400" b="0" i="1" u="none" strike="noStrike" cap="none">
                <a:solidFill>
                  <a:schemeClr val="lt1"/>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 Right Photo">
  <p:cSld name="Content + Right Photo">
    <p:spTree>
      <p:nvGrpSpPr>
        <p:cNvPr id="1" name="Shape 72"/>
        <p:cNvGrpSpPr/>
        <p:nvPr/>
      </p:nvGrpSpPr>
      <p:grpSpPr>
        <a:xfrm>
          <a:off x="0" y="0"/>
          <a:ext cx="0" cy="0"/>
          <a:chOff x="0" y="0"/>
          <a:chExt cx="0" cy="0"/>
        </a:xfrm>
      </p:grpSpPr>
      <p:cxnSp>
        <p:nvCxnSpPr>
          <p:cNvPr id="73" name="Google Shape;73;p26"/>
          <p:cNvCxnSpPr/>
          <p:nvPr/>
        </p:nvCxnSpPr>
        <p:spPr>
          <a:xfrm>
            <a:off x="1295401" y="2421466"/>
            <a:ext cx="3580381" cy="0"/>
          </a:xfrm>
          <a:prstGeom prst="straightConnector1">
            <a:avLst/>
          </a:prstGeom>
          <a:noFill/>
          <a:ln w="15875" cap="flat" cmpd="sng">
            <a:solidFill>
              <a:schemeClr val="accent1"/>
            </a:solidFill>
            <a:prstDash val="solid"/>
            <a:round/>
            <a:headEnd type="none" w="sm" len="sm"/>
            <a:tailEnd type="none" w="sm" len="sm"/>
          </a:ln>
        </p:spPr>
      </p:cxnSp>
      <p:sp>
        <p:nvSpPr>
          <p:cNvPr id="74" name="Google Shape;74;p26"/>
          <p:cNvSpPr txBox="1">
            <a:spLocks noGrp="1"/>
          </p:cNvSpPr>
          <p:nvPr>
            <p:ph type="title"/>
          </p:nvPr>
        </p:nvSpPr>
        <p:spPr>
          <a:xfrm>
            <a:off x="1295403" y="982132"/>
            <a:ext cx="3580380" cy="13038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44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6"/>
          <p:cNvSpPr txBox="1">
            <a:spLocks noGrp="1"/>
          </p:cNvSpPr>
          <p:nvPr>
            <p:ph type="body" idx="1"/>
          </p:nvPr>
        </p:nvSpPr>
        <p:spPr>
          <a:xfrm>
            <a:off x="1295401" y="2560320"/>
            <a:ext cx="3580381"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76" name="Google Shape;76;p2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26"/>
          <p:cNvSpPr/>
          <p:nvPr/>
        </p:nvSpPr>
        <p:spPr>
          <a:xfrm rot="5400000">
            <a:off x="6801681" y="1316976"/>
            <a:ext cx="4037344" cy="5975391"/>
          </a:xfrm>
          <a:prstGeom prst="parallelogram">
            <a:avLst>
              <a:gd name="adj" fmla="val 12608"/>
            </a:avLst>
          </a:prstGeom>
          <a:gradFill>
            <a:gsLst>
              <a:gs pos="0">
                <a:srgbClr val="000000">
                  <a:alpha val="0"/>
                </a:srgbClr>
              </a:gs>
              <a:gs pos="11000">
                <a:srgbClr val="000000">
                  <a:alpha val="0"/>
                </a:srgbClr>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0" name="Google Shape;80;p26"/>
          <p:cNvSpPr/>
          <p:nvPr/>
        </p:nvSpPr>
        <p:spPr>
          <a:xfrm rot="-120000">
            <a:off x="5372113" y="869568"/>
            <a:ext cx="5703690" cy="4902845"/>
          </a:xfrm>
          <a:prstGeom prst="roundRect">
            <a:avLst>
              <a:gd name="adj" fmla="val 454"/>
            </a:avLst>
          </a:prstGeom>
          <a:blipFill rotWithShape="1">
            <a:blip r:embed="rId2">
              <a:alphaModFix/>
            </a:blip>
            <a:tile tx="0" ty="0" sx="20000" sy="20000" flip="xy"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1" name="Google Shape;81;p26"/>
          <p:cNvSpPr>
            <a:spLocks noGrp="1"/>
          </p:cNvSpPr>
          <p:nvPr>
            <p:ph type="pic" idx="2"/>
          </p:nvPr>
        </p:nvSpPr>
        <p:spPr>
          <a:xfrm rot="-120000" flipH="1">
            <a:off x="5584031" y="1077708"/>
            <a:ext cx="5279854" cy="4486565"/>
          </a:xfrm>
          <a:prstGeom prst="rect">
            <a:avLst/>
          </a:prstGeom>
          <a:solidFill>
            <a:srgbClr val="3F3F3F"/>
          </a:solidFill>
          <a:ln>
            <a:noFill/>
          </a:ln>
        </p:spPr>
        <p:txBody>
          <a:bodyPr spcFirstLastPara="1" wrap="square" lIns="180000" tIns="45700" rIns="180000" bIns="45700" anchor="ctr" anchorCtr="0">
            <a:noAutofit/>
          </a:bodyPr>
          <a:lstStyle>
            <a:lvl1pPr marR="0" lvl="0" algn="ctr" rtl="0">
              <a:lnSpc>
                <a:spcPct val="100000"/>
              </a:lnSpc>
              <a:spcBef>
                <a:spcPts val="320"/>
              </a:spcBef>
              <a:spcAft>
                <a:spcPts val="0"/>
              </a:spcAft>
              <a:buClr>
                <a:schemeClr val="accent1"/>
              </a:buClr>
              <a:buSzPts val="1840"/>
              <a:buFont typeface="Arial"/>
              <a:buNone/>
              <a:defRPr sz="1600" b="0" i="1" u="none" strike="noStrike" cap="none">
                <a:solidFill>
                  <a:schemeClr val="lt1"/>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Points">
  <p:cSld name="Three Points">
    <p:spTree>
      <p:nvGrpSpPr>
        <p:cNvPr id="1" name="Shape 82"/>
        <p:cNvGrpSpPr/>
        <p:nvPr/>
      </p:nvGrpSpPr>
      <p:grpSpPr>
        <a:xfrm>
          <a:off x="0" y="0"/>
          <a:ext cx="0" cy="0"/>
          <a:chOff x="0" y="0"/>
          <a:chExt cx="0" cy="0"/>
        </a:xfrm>
      </p:grpSpPr>
      <p:sp>
        <p:nvSpPr>
          <p:cNvPr id="83" name="Google Shape;83;p27"/>
          <p:cNvSpPr txBox="1">
            <a:spLocks noGrp="1"/>
          </p:cNvSpPr>
          <p:nvPr>
            <p:ph type="title"/>
          </p:nvPr>
        </p:nvSpPr>
        <p:spPr>
          <a:xfrm>
            <a:off x="1295400" y="979709"/>
            <a:ext cx="9601197" cy="182251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4400"/>
              <a:buFont typeface="Rockwell"/>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7"/>
          <p:cNvSpPr txBox="1">
            <a:spLocks noGrp="1"/>
          </p:cNvSpPr>
          <p:nvPr>
            <p:ph type="body" idx="1"/>
          </p:nvPr>
        </p:nvSpPr>
        <p:spPr>
          <a:xfrm>
            <a:off x="1295400" y="3073155"/>
            <a:ext cx="9601197" cy="52039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480"/>
              </a:spcBef>
              <a:spcAft>
                <a:spcPts val="0"/>
              </a:spcAft>
              <a:buSzPts val="2760"/>
              <a:buNone/>
              <a:defRPr sz="24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85" name="Google Shape;85;p2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cxnSp>
        <p:nvCxnSpPr>
          <p:cNvPr id="88" name="Google Shape;88;p27"/>
          <p:cNvCxnSpPr/>
          <p:nvPr/>
        </p:nvCxnSpPr>
        <p:spPr>
          <a:xfrm>
            <a:off x="2012723" y="2937688"/>
            <a:ext cx="8163380" cy="0"/>
          </a:xfrm>
          <a:prstGeom prst="straightConnector1">
            <a:avLst/>
          </a:prstGeom>
          <a:noFill/>
          <a:ln w="15875" cap="flat" cmpd="sng">
            <a:solidFill>
              <a:schemeClr val="accent1"/>
            </a:solidFill>
            <a:prstDash val="solid"/>
            <a:round/>
            <a:headEnd type="none" w="sm" len="sm"/>
            <a:tailEnd type="none" w="sm" len="sm"/>
          </a:ln>
        </p:spPr>
      </p:cxnSp>
      <p:sp>
        <p:nvSpPr>
          <p:cNvPr id="89" name="Google Shape;89;p27"/>
          <p:cNvSpPr txBox="1">
            <a:spLocks noGrp="1"/>
          </p:cNvSpPr>
          <p:nvPr>
            <p:ph type="body" idx="2"/>
          </p:nvPr>
        </p:nvSpPr>
        <p:spPr>
          <a:xfrm>
            <a:off x="1295401" y="3864479"/>
            <a:ext cx="2952000" cy="1109133"/>
          </a:xfrm>
          <a:prstGeom prst="rect">
            <a:avLst/>
          </a:prstGeom>
          <a:noFill/>
          <a:ln w="44450" cap="sq" cmpd="thinThick">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lvl1pPr marL="457200" lvl="0" indent="-228600" algn="ctr">
              <a:lnSpc>
                <a:spcPct val="100000"/>
              </a:lnSpc>
              <a:spcBef>
                <a:spcPts val="360"/>
              </a:spcBef>
              <a:spcAft>
                <a:spcPts val="0"/>
              </a:spcAft>
              <a:buSzPts val="2070"/>
              <a:buNone/>
              <a:defRPr/>
            </a:lvl1pPr>
            <a:lvl2pPr marL="914400" lvl="1" indent="-228600" algn="ctr">
              <a:lnSpc>
                <a:spcPct val="100000"/>
              </a:lnSpc>
              <a:spcBef>
                <a:spcPts val="600"/>
              </a:spcBef>
              <a:spcAft>
                <a:spcPts val="0"/>
              </a:spcAft>
              <a:buSzPts val="1840"/>
              <a:buNone/>
              <a:defRPr/>
            </a:lvl2pPr>
            <a:lvl3pPr marL="1371600" lvl="2" indent="-228600" algn="ctr">
              <a:lnSpc>
                <a:spcPct val="100000"/>
              </a:lnSpc>
              <a:spcBef>
                <a:spcPts val="600"/>
              </a:spcBef>
              <a:spcAft>
                <a:spcPts val="0"/>
              </a:spcAft>
              <a:buSzPts val="1610"/>
              <a:buNone/>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90" name="Google Shape;90;p27"/>
          <p:cNvSpPr txBox="1">
            <a:spLocks noGrp="1"/>
          </p:cNvSpPr>
          <p:nvPr>
            <p:ph type="body" idx="3"/>
          </p:nvPr>
        </p:nvSpPr>
        <p:spPr>
          <a:xfrm>
            <a:off x="4620000" y="3864479"/>
            <a:ext cx="2952000" cy="1109133"/>
          </a:xfrm>
          <a:prstGeom prst="rect">
            <a:avLst/>
          </a:prstGeom>
          <a:noFill/>
          <a:ln w="44450" cap="sq" cmpd="thinThick">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lvl1pPr marL="457200" lvl="0" indent="-228600" algn="ctr">
              <a:lnSpc>
                <a:spcPct val="100000"/>
              </a:lnSpc>
              <a:spcBef>
                <a:spcPts val="360"/>
              </a:spcBef>
              <a:spcAft>
                <a:spcPts val="0"/>
              </a:spcAft>
              <a:buSzPts val="2070"/>
              <a:buNone/>
              <a:defRPr/>
            </a:lvl1pPr>
            <a:lvl2pPr marL="914400" lvl="1" indent="-228600" algn="ctr">
              <a:lnSpc>
                <a:spcPct val="100000"/>
              </a:lnSpc>
              <a:spcBef>
                <a:spcPts val="600"/>
              </a:spcBef>
              <a:spcAft>
                <a:spcPts val="0"/>
              </a:spcAft>
              <a:buSzPts val="1840"/>
              <a:buNone/>
              <a:defRPr/>
            </a:lvl2pPr>
            <a:lvl3pPr marL="1371600" lvl="2" indent="-228600" algn="ctr">
              <a:lnSpc>
                <a:spcPct val="100000"/>
              </a:lnSpc>
              <a:spcBef>
                <a:spcPts val="600"/>
              </a:spcBef>
              <a:spcAft>
                <a:spcPts val="0"/>
              </a:spcAft>
              <a:buSzPts val="1610"/>
              <a:buNone/>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91" name="Google Shape;91;p27"/>
          <p:cNvSpPr txBox="1">
            <a:spLocks noGrp="1"/>
          </p:cNvSpPr>
          <p:nvPr>
            <p:ph type="body" idx="4"/>
          </p:nvPr>
        </p:nvSpPr>
        <p:spPr>
          <a:xfrm>
            <a:off x="7944598" y="3864479"/>
            <a:ext cx="2952000" cy="1109133"/>
          </a:xfrm>
          <a:prstGeom prst="rect">
            <a:avLst/>
          </a:prstGeom>
          <a:noFill/>
          <a:ln w="44450" cap="sq" cmpd="thinThick">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lvl1pPr marL="457200" lvl="0" indent="-228600" algn="ctr">
              <a:lnSpc>
                <a:spcPct val="100000"/>
              </a:lnSpc>
              <a:spcBef>
                <a:spcPts val="360"/>
              </a:spcBef>
              <a:spcAft>
                <a:spcPts val="0"/>
              </a:spcAft>
              <a:buSzPts val="2070"/>
              <a:buNone/>
              <a:defRPr/>
            </a:lvl1pPr>
            <a:lvl2pPr marL="914400" lvl="1" indent="-228600" algn="ctr">
              <a:lnSpc>
                <a:spcPct val="100000"/>
              </a:lnSpc>
              <a:spcBef>
                <a:spcPts val="600"/>
              </a:spcBef>
              <a:spcAft>
                <a:spcPts val="0"/>
              </a:spcAft>
              <a:buSzPts val="1840"/>
              <a:buNone/>
              <a:defRPr/>
            </a:lvl2pPr>
            <a:lvl3pPr marL="1371600" lvl="2" indent="-228600" algn="ctr">
              <a:lnSpc>
                <a:spcPct val="100000"/>
              </a:lnSpc>
              <a:spcBef>
                <a:spcPts val="600"/>
              </a:spcBef>
              <a:spcAft>
                <a:spcPts val="0"/>
              </a:spcAft>
              <a:buSzPts val="1610"/>
              <a:buNone/>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Photo">
  <p:cSld name="Big Photo">
    <p:spTree>
      <p:nvGrpSpPr>
        <p:cNvPr id="1" name="Shape 92"/>
        <p:cNvGrpSpPr/>
        <p:nvPr/>
      </p:nvGrpSpPr>
      <p:grpSpPr>
        <a:xfrm>
          <a:off x="0" y="0"/>
          <a:ext cx="0" cy="0"/>
          <a:chOff x="0" y="0"/>
          <a:chExt cx="0" cy="0"/>
        </a:xfrm>
      </p:grpSpPr>
      <p:sp>
        <p:nvSpPr>
          <p:cNvPr id="93" name="Google Shape;93;p28"/>
          <p:cNvSpPr/>
          <p:nvPr/>
        </p:nvSpPr>
        <p:spPr>
          <a:xfrm>
            <a:off x="476250" y="476250"/>
            <a:ext cx="11239500" cy="592455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94" name="Google Shape;94;p28"/>
          <p:cNvSpPr>
            <a:spLocks noGrp="1"/>
          </p:cNvSpPr>
          <p:nvPr>
            <p:ph type="pic" idx="2"/>
          </p:nvPr>
        </p:nvSpPr>
        <p:spPr>
          <a:xfrm>
            <a:off x="552000" y="567000"/>
            <a:ext cx="11088000" cy="5724000"/>
          </a:xfrm>
          <a:prstGeom prst="rect">
            <a:avLst/>
          </a:prstGeom>
          <a:solidFill>
            <a:srgbClr val="F2F2F2"/>
          </a:solidFill>
          <a:ln>
            <a:noFill/>
          </a:ln>
        </p:spPr>
        <p:txBody>
          <a:bodyPr spcFirstLastPara="1" wrap="square" lIns="91425" tIns="45700" rIns="91425" bIns="45700" anchor="ctr" anchorCtr="0">
            <a:noAutofit/>
          </a:bodyPr>
          <a:lstStyle>
            <a:lvl1pPr marR="0" lvl="0" algn="ctr" rtl="0">
              <a:lnSpc>
                <a:spcPct val="100000"/>
              </a:lnSpc>
              <a:spcBef>
                <a:spcPts val="320"/>
              </a:spcBef>
              <a:spcAft>
                <a:spcPts val="0"/>
              </a:spcAft>
              <a:buClr>
                <a:schemeClr val="accent1"/>
              </a:buClr>
              <a:buSzPts val="1840"/>
              <a:buFont typeface="Arial"/>
              <a:buNone/>
              <a:defRPr sz="1600" b="0" i="1" u="none" strike="noStrike" cap="none">
                <a:solidFill>
                  <a:srgbClr val="262626"/>
                </a:solidFill>
                <a:latin typeface="Trebuchet MS"/>
                <a:ea typeface="Trebuchet MS"/>
                <a:cs typeface="Trebuchet MS"/>
                <a:sym typeface="Trebuchet MS"/>
              </a:defRPr>
            </a:lvl1pPr>
            <a:lvl2pPr marR="0" lvl="1"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R="0" lvl="2"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R="0" lvl="3"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R="0" lvl="4"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R="0" lvl="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R="0" lvl="6"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R="0" lvl="7"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R="0" lvl="8"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95" name="Google Shape;95;p28"/>
          <p:cNvSpPr txBox="1">
            <a:spLocks noGrp="1"/>
          </p:cNvSpPr>
          <p:nvPr>
            <p:ph type="title"/>
          </p:nvPr>
        </p:nvSpPr>
        <p:spPr>
          <a:xfrm>
            <a:off x="1295402" y="692939"/>
            <a:ext cx="9601196" cy="7514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 name="Google Shape;96;p28" descr="HD-PanelContent-GrommetsCombined.png"/>
          <p:cNvPicPr preferRelativeResize="0"/>
          <p:nvPr/>
        </p:nvPicPr>
        <p:blipFill rotWithShape="1">
          <a:blip r:embed="rId2">
            <a:alphaModFix/>
          </a:blip>
          <a:srcRect/>
          <a:stretch/>
        </p:blipFill>
        <p:spPr>
          <a:xfrm>
            <a:off x="628661" y="631069"/>
            <a:ext cx="240481" cy="238041"/>
          </a:xfrm>
          <a:prstGeom prst="ellipse">
            <a:avLst/>
          </a:prstGeom>
          <a:noFill/>
          <a:ln>
            <a:noFill/>
          </a:ln>
          <a:effectLst>
            <a:outerShdw blurRad="12700" sx="102000" sy="102000" algn="tl" rotWithShape="0">
              <a:srgbClr val="000000">
                <a:alpha val="40000"/>
              </a:srgbClr>
            </a:outerShdw>
          </a:effectLst>
        </p:spPr>
      </p:pic>
      <p:pic>
        <p:nvPicPr>
          <p:cNvPr id="97" name="Google Shape;97;p28" descr="HD-PanelContent-GrommetsCombined.png"/>
          <p:cNvPicPr preferRelativeResize="0"/>
          <p:nvPr/>
        </p:nvPicPr>
        <p:blipFill rotWithShape="1">
          <a:blip r:embed="rId2">
            <a:alphaModFix/>
          </a:blip>
          <a:srcRect/>
          <a:stretch/>
        </p:blipFill>
        <p:spPr>
          <a:xfrm>
            <a:off x="11322858" y="631069"/>
            <a:ext cx="240481" cy="238041"/>
          </a:xfrm>
          <a:prstGeom prst="ellipse">
            <a:avLst/>
          </a:prstGeom>
          <a:noFill/>
          <a:ln>
            <a:noFill/>
          </a:ln>
          <a:effectLst>
            <a:outerShdw blurRad="12700" sx="102000" sy="102000" algn="tl" rotWithShape="0">
              <a:srgbClr val="000000">
                <a:alpha val="40000"/>
              </a:srgbClr>
            </a:outerShdw>
          </a:effectLst>
        </p:spPr>
      </p:pic>
      <p:pic>
        <p:nvPicPr>
          <p:cNvPr id="98" name="Google Shape;98;p28" descr="HD-PanelContent-GrommetsCombined.png"/>
          <p:cNvPicPr preferRelativeResize="0"/>
          <p:nvPr/>
        </p:nvPicPr>
        <p:blipFill rotWithShape="1">
          <a:blip r:embed="rId2">
            <a:alphaModFix/>
          </a:blip>
          <a:srcRect/>
          <a:stretch/>
        </p:blipFill>
        <p:spPr>
          <a:xfrm>
            <a:off x="628661" y="5996029"/>
            <a:ext cx="240481" cy="238041"/>
          </a:xfrm>
          <a:prstGeom prst="ellipse">
            <a:avLst/>
          </a:prstGeom>
          <a:noFill/>
          <a:ln>
            <a:noFill/>
          </a:ln>
          <a:effectLst>
            <a:outerShdw blurRad="12700" sx="102000" sy="102000" algn="tl" rotWithShape="0">
              <a:srgbClr val="000000">
                <a:alpha val="40000"/>
              </a:srgbClr>
            </a:outerShdw>
          </a:effectLst>
        </p:spPr>
      </p:pic>
      <p:pic>
        <p:nvPicPr>
          <p:cNvPr id="99" name="Google Shape;99;p28" descr="HD-PanelContent-GrommetsCombined.png"/>
          <p:cNvPicPr preferRelativeResize="0"/>
          <p:nvPr/>
        </p:nvPicPr>
        <p:blipFill rotWithShape="1">
          <a:blip r:embed="rId2">
            <a:alphaModFix/>
          </a:blip>
          <a:srcRect/>
          <a:stretch/>
        </p:blipFill>
        <p:spPr>
          <a:xfrm>
            <a:off x="11322858" y="5996029"/>
            <a:ext cx="240481" cy="238041"/>
          </a:xfrm>
          <a:prstGeom prst="ellipse">
            <a:avLst/>
          </a:prstGeom>
          <a:noFill/>
          <a:ln>
            <a:noFill/>
          </a:ln>
          <a:effectLst>
            <a:outerShdw blurRad="12700" sx="102000" sy="102000" algn="tl" rotWithShape="0">
              <a:srgbClr val="000000">
                <a:alpha val="40000"/>
              </a:srgb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pic>
        <p:nvPicPr>
          <p:cNvPr id="10" name="Google Shape;10;p19" descr="HD-PanelContent-GrommetsCombined.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11" name="Google Shape;11;p1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262626"/>
              </a:buClr>
              <a:buSzPts val="4400"/>
              <a:buFont typeface="Rockwell"/>
              <a:buNone/>
              <a:defRPr sz="4400" b="0" i="0" u="none" strike="noStrike" cap="none">
                <a:solidFill>
                  <a:srgbClr val="262626"/>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2" name="Google Shape;12;p19"/>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Autofit/>
          </a:bodyPr>
          <a:lstStyle>
            <a:lvl1pPr marL="457200" marR="0" lvl="0" indent="-360045" algn="l" rtl="0">
              <a:lnSpc>
                <a:spcPct val="100000"/>
              </a:lnSpc>
              <a:spcBef>
                <a:spcPts val="360"/>
              </a:spcBef>
              <a:spcAft>
                <a:spcPts val="0"/>
              </a:spcAft>
              <a:buClr>
                <a:schemeClr val="accent1"/>
              </a:buClr>
              <a:buSzPts val="2070"/>
              <a:buFont typeface="Arial"/>
              <a:buChar char="•"/>
              <a:defRPr sz="1800" b="0" i="0" u="none" strike="noStrike" cap="none">
                <a:solidFill>
                  <a:srgbClr val="262626"/>
                </a:solidFill>
                <a:latin typeface="Trebuchet MS"/>
                <a:ea typeface="Trebuchet MS"/>
                <a:cs typeface="Trebuchet MS"/>
                <a:sym typeface="Trebuchet MS"/>
              </a:defRPr>
            </a:lvl1pPr>
            <a:lvl2pPr marL="914400" marR="0" lvl="1" indent="-345440"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Trebuchet MS"/>
                <a:ea typeface="Trebuchet MS"/>
                <a:cs typeface="Trebuchet MS"/>
                <a:sym typeface="Trebuchet MS"/>
              </a:defRPr>
            </a:lvl2pPr>
            <a:lvl3pPr marL="1371600" marR="0" lvl="2"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3pPr>
            <a:lvl4pPr marL="1828800" marR="0" lvl="3" indent="-316230" algn="l" rtl="0">
              <a:lnSpc>
                <a:spcPct val="100000"/>
              </a:lnSpc>
              <a:spcBef>
                <a:spcPts val="600"/>
              </a:spcBef>
              <a:spcAft>
                <a:spcPts val="0"/>
              </a:spcAft>
              <a:buClr>
                <a:schemeClr val="accent1"/>
              </a:buClr>
              <a:buSzPts val="1380"/>
              <a:buFont typeface="Arial"/>
              <a:buChar char="•"/>
              <a:defRPr sz="1200" b="0" i="0" u="none" strike="noStrike" cap="none">
                <a:solidFill>
                  <a:srgbClr val="262626"/>
                </a:solidFill>
                <a:latin typeface="Trebuchet MS"/>
                <a:ea typeface="Trebuchet MS"/>
                <a:cs typeface="Trebuchet MS"/>
                <a:sym typeface="Trebuchet MS"/>
              </a:defRPr>
            </a:lvl4pPr>
            <a:lvl5pPr marL="2286000" marR="0" lvl="4" indent="-308927" algn="l" rtl="0">
              <a:lnSpc>
                <a:spcPct val="100000"/>
              </a:lnSpc>
              <a:spcBef>
                <a:spcPts val="600"/>
              </a:spcBef>
              <a:spcAft>
                <a:spcPts val="0"/>
              </a:spcAft>
              <a:buClr>
                <a:schemeClr val="accent1"/>
              </a:buClr>
              <a:buSzPts val="1265"/>
              <a:buFont typeface="Arial"/>
              <a:buChar char="•"/>
              <a:defRPr sz="1100" b="0" i="0" u="none" strike="noStrike" cap="none">
                <a:solidFill>
                  <a:srgbClr val="262626"/>
                </a:solidFill>
                <a:latin typeface="Trebuchet MS"/>
                <a:ea typeface="Trebuchet MS"/>
                <a:cs typeface="Trebuchet MS"/>
                <a:sym typeface="Trebuchet MS"/>
              </a:defRPr>
            </a:lvl5pPr>
            <a:lvl6pPr marL="2743200" marR="0" lvl="5"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6pPr>
            <a:lvl7pPr marL="3200400" marR="0" lvl="6"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7pPr>
            <a:lvl8pPr marL="3657600" marR="0" lvl="7" indent="-330834"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8pPr>
            <a:lvl9pPr marL="4114800" marR="0" lvl="8" indent="-330834"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Trebuchet MS"/>
                <a:ea typeface="Trebuchet MS"/>
                <a:cs typeface="Trebuchet MS"/>
                <a:sym typeface="Trebuchet MS"/>
              </a:defRPr>
            </a:lvl9pPr>
          </a:lstStyle>
          <a:p>
            <a:endParaRPr/>
          </a:p>
        </p:txBody>
      </p:sp>
      <p:sp>
        <p:nvSpPr>
          <p:cNvPr id="13" name="Google Shape;13;p1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1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5" name="Google Shape;15;p1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oboces.org/buildingcapacit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nysed.gov/curriculum-instruction/supporting-all-students-resource-guides-scaffolding-instruction-english" TargetMode="External"/><Relationship Id="rId5" Type="http://schemas.openxmlformats.org/officeDocument/2006/relationships/image" Target="../media/image44.jp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hyperlink" Target="http://www.nysed.gov/curriculum-instruction/using-surveys-identify-professional-development-needs" TargetMode="External"/><Relationship Id="rId4" Type="http://schemas.openxmlformats.org/officeDocument/2006/relationships/hyperlink" Target="http://www.nysed.gov/curriculum-instruction/nys-next-generation-roadmap-spotlight"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5400"/>
              <a:buFont typeface="Rockwell"/>
              <a:buNone/>
            </a:pPr>
            <a:r>
              <a:rPr lang="en-US" b="1">
                <a:solidFill>
                  <a:schemeClr val="accent1"/>
                </a:solidFill>
              </a:rPr>
              <a:t>Building Capacity</a:t>
            </a:r>
            <a:endParaRPr b="1">
              <a:solidFill>
                <a:schemeClr val="accent1"/>
              </a:solidFill>
            </a:endParaRPr>
          </a:p>
        </p:txBody>
      </p:sp>
      <p:sp>
        <p:nvSpPr>
          <p:cNvPr id="171" name="Google Shape;171;p1"/>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415"/>
              <a:buNone/>
            </a:pPr>
            <a:r>
              <a:rPr lang="en-US" b="1">
                <a:solidFill>
                  <a:schemeClr val="accent1"/>
                </a:solidFill>
              </a:rPr>
              <a:t>Math Breakout</a:t>
            </a:r>
            <a:endParaRPr/>
          </a:p>
          <a:p>
            <a:pPr marL="0" lvl="0" indent="0" algn="ctr" rtl="0">
              <a:lnSpc>
                <a:spcPct val="100000"/>
              </a:lnSpc>
              <a:spcBef>
                <a:spcPts val="0"/>
              </a:spcBef>
              <a:spcAft>
                <a:spcPts val="0"/>
              </a:spcAft>
              <a:buSzPts val="2415"/>
              <a:buNone/>
            </a:pPr>
            <a:r>
              <a:rPr lang="en-US" b="1">
                <a:solidFill>
                  <a:schemeClr val="accent1"/>
                </a:solidFill>
              </a:rPr>
              <a:t>January 2020</a:t>
            </a:r>
            <a:endParaRPr/>
          </a:p>
          <a:p>
            <a:pPr marL="0" lvl="0" indent="0" algn="l" rtl="0">
              <a:lnSpc>
                <a:spcPct val="100000"/>
              </a:lnSpc>
              <a:spcBef>
                <a:spcPts val="0"/>
              </a:spcBef>
              <a:spcAft>
                <a:spcPts val="0"/>
              </a:spcAft>
              <a:buSzPts val="2415"/>
              <a:buNone/>
            </a:pPr>
            <a:r>
              <a:rPr lang="en-US" sz="1800" b="1">
                <a:solidFill>
                  <a:schemeClr val="accent1"/>
                </a:solidFill>
              </a:rPr>
              <a:t>         New York State Next Generation Math Standards</a:t>
            </a:r>
            <a:endParaRPr sz="1800" b="1">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txBox="1">
            <a:spLocks noGrp="1"/>
          </p:cNvSpPr>
          <p:nvPr>
            <p:ph type="title"/>
          </p:nvPr>
        </p:nvSpPr>
        <p:spPr>
          <a:xfrm>
            <a:off x="940919" y="875482"/>
            <a:ext cx="3580380" cy="130386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4400"/>
              <a:buFont typeface="Rockwell"/>
              <a:buNone/>
            </a:pPr>
            <a:r>
              <a:rPr lang="en-US" b="1">
                <a:solidFill>
                  <a:schemeClr val="accent1"/>
                </a:solidFill>
              </a:rPr>
              <a:t>Change</a:t>
            </a:r>
            <a:endParaRPr b="1">
              <a:solidFill>
                <a:schemeClr val="accent1"/>
              </a:solidFill>
            </a:endParaRPr>
          </a:p>
        </p:txBody>
      </p:sp>
      <p:sp>
        <p:nvSpPr>
          <p:cNvPr id="262" name="Google Shape;262;p8"/>
          <p:cNvSpPr txBox="1">
            <a:spLocks noGrp="1"/>
          </p:cNvSpPr>
          <p:nvPr>
            <p:ph type="body" idx="1"/>
          </p:nvPr>
        </p:nvSpPr>
        <p:spPr>
          <a:xfrm>
            <a:off x="541057" y="2506286"/>
            <a:ext cx="4380105" cy="381554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760"/>
              <a:buNone/>
            </a:pPr>
            <a:r>
              <a:rPr lang="en-US" sz="2400"/>
              <a:t>Grade 3 Fraction Domain:</a:t>
            </a:r>
            <a:endParaRPr sz="2400"/>
          </a:p>
          <a:p>
            <a:pPr marL="285750" lvl="0" indent="-285750" algn="l" rtl="0">
              <a:lnSpc>
                <a:spcPct val="100000"/>
              </a:lnSpc>
              <a:spcBef>
                <a:spcPts val="1080"/>
              </a:spcBef>
              <a:spcAft>
                <a:spcPts val="0"/>
              </a:spcAft>
              <a:buSzPts val="2760"/>
              <a:buChar char="•"/>
            </a:pPr>
            <a:r>
              <a:rPr lang="en-US" sz="2400"/>
              <a:t>I notice a change was made to the entire domain in regards to denominator limits.</a:t>
            </a:r>
            <a:endParaRPr sz="2400"/>
          </a:p>
          <a:p>
            <a:pPr marL="285750" lvl="0" indent="-285750" algn="l" rtl="0">
              <a:lnSpc>
                <a:spcPct val="100000"/>
              </a:lnSpc>
              <a:spcBef>
                <a:spcPts val="1080"/>
              </a:spcBef>
              <a:spcAft>
                <a:spcPts val="0"/>
              </a:spcAft>
              <a:buSzPts val="2760"/>
              <a:buChar char="•"/>
            </a:pPr>
            <a:r>
              <a:rPr lang="en-US" sz="2400"/>
              <a:t>I check the Next generation Standards document and review notes and examples.</a:t>
            </a:r>
            <a:endParaRPr/>
          </a:p>
          <a:p>
            <a:pPr marL="0" lvl="0" indent="0" algn="l" rtl="0">
              <a:lnSpc>
                <a:spcPct val="100000"/>
              </a:lnSpc>
              <a:spcBef>
                <a:spcPts val="960"/>
              </a:spcBef>
              <a:spcAft>
                <a:spcPts val="0"/>
              </a:spcAft>
              <a:buSzPts val="2070"/>
              <a:buNone/>
            </a:pPr>
            <a:endParaRPr/>
          </a:p>
        </p:txBody>
      </p:sp>
      <p:sp>
        <p:nvSpPr>
          <p:cNvPr id="263" name="Google Shape;263;p8"/>
          <p:cNvSpPr>
            <a:spLocks noGrp="1"/>
          </p:cNvSpPr>
          <p:nvPr>
            <p:ph type="pic" idx="2"/>
          </p:nvPr>
        </p:nvSpPr>
        <p:spPr>
          <a:xfrm rot="-120000" flipH="1">
            <a:off x="5584031" y="1077708"/>
            <a:ext cx="5279854" cy="4486565"/>
          </a:xfrm>
          <a:prstGeom prst="rect">
            <a:avLst/>
          </a:prstGeom>
          <a:solidFill>
            <a:srgbClr val="3F3F3F"/>
          </a:solidFill>
          <a:ln>
            <a:noFill/>
          </a:ln>
        </p:spPr>
        <p:txBody>
          <a:bodyPr spcFirstLastPara="1" wrap="square" lIns="180000" tIns="45700" rIns="180000" bIns="45700" anchor="ctr" anchorCtr="0">
            <a:noAutofit/>
          </a:bodyPr>
          <a:lstStyle/>
          <a:p>
            <a:pPr marL="0" marR="0" lvl="0" indent="0" algn="ctr" rtl="0">
              <a:lnSpc>
                <a:spcPct val="100000"/>
              </a:lnSpc>
              <a:spcBef>
                <a:spcPts val="320"/>
              </a:spcBef>
              <a:spcAft>
                <a:spcPts val="600"/>
              </a:spcAft>
              <a:buClr>
                <a:schemeClr val="accent1"/>
              </a:buClr>
              <a:buSzPts val="1840"/>
              <a:buFont typeface="Arial"/>
              <a:buNone/>
            </a:pPr>
            <a:endParaRPr sz="1600" b="0" i="1" u="none" strike="noStrike" cap="none">
              <a:solidFill>
                <a:schemeClr val="lt1"/>
              </a:solidFill>
              <a:latin typeface="Trebuchet MS"/>
              <a:ea typeface="Trebuchet MS"/>
              <a:cs typeface="Trebuchet MS"/>
              <a:sym typeface="Trebuchet MS"/>
            </a:endParaRPr>
          </a:p>
        </p:txBody>
      </p:sp>
      <p:pic>
        <p:nvPicPr>
          <p:cNvPr id="264" name="Google Shape;264;p8"/>
          <p:cNvPicPr preferRelativeResize="0"/>
          <p:nvPr/>
        </p:nvPicPr>
        <p:blipFill rotWithShape="1">
          <a:blip r:embed="rId3">
            <a:alphaModFix/>
          </a:blip>
          <a:srcRect/>
          <a:stretch/>
        </p:blipFill>
        <p:spPr>
          <a:xfrm rot="-153896">
            <a:off x="5496462" y="979662"/>
            <a:ext cx="5450587" cy="4771214"/>
          </a:xfrm>
          <a:prstGeom prst="rect">
            <a:avLst/>
          </a:prstGeom>
          <a:noFill/>
          <a:ln>
            <a:noFill/>
          </a:ln>
        </p:spPr>
      </p:pic>
      <p:pic>
        <p:nvPicPr>
          <p:cNvPr id="265" name="Google Shape;265;p8"/>
          <p:cNvPicPr preferRelativeResize="0"/>
          <p:nvPr/>
        </p:nvPicPr>
        <p:blipFill rotWithShape="1">
          <a:blip r:embed="rId4">
            <a:alphaModFix/>
          </a:blip>
          <a:srcRect/>
          <a:stretch/>
        </p:blipFill>
        <p:spPr>
          <a:xfrm rot="-164882">
            <a:off x="5095370" y="857408"/>
            <a:ext cx="6068244" cy="5015755"/>
          </a:xfrm>
          <a:prstGeom prst="rect">
            <a:avLst/>
          </a:prstGeom>
          <a:noFill/>
          <a:ln w="19050" cap="flat" cmpd="sng">
            <a:solidFill>
              <a:schemeClr val="accent1"/>
            </a:solidFill>
            <a:prstDash val="solid"/>
            <a:round/>
            <a:headEnd type="none" w="sm" len="sm"/>
            <a:tailEnd type="none" w="sm" len="sm"/>
          </a:ln>
        </p:spPr>
      </p:pic>
      <p:pic>
        <p:nvPicPr>
          <p:cNvPr id="266" name="Google Shape;266;p8"/>
          <p:cNvPicPr preferRelativeResize="0"/>
          <p:nvPr/>
        </p:nvPicPr>
        <p:blipFill rotWithShape="1">
          <a:blip r:embed="rId5">
            <a:alphaModFix/>
          </a:blip>
          <a:srcRect/>
          <a:stretch/>
        </p:blipFill>
        <p:spPr>
          <a:xfrm>
            <a:off x="5079897" y="3965187"/>
            <a:ext cx="6257925" cy="131860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6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1"/>
                                          </p:stCondLst>
                                        </p:cTn>
                                        <p:tgtEl>
                                          <p:spTgt spid="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9"/>
          <p:cNvSpPr txBox="1">
            <a:spLocks noGrp="1"/>
          </p:cNvSpPr>
          <p:nvPr>
            <p:ph type="title"/>
          </p:nvPr>
        </p:nvSpPr>
        <p:spPr>
          <a:xfrm>
            <a:off x="1295403" y="982132"/>
            <a:ext cx="3580380" cy="130386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4400"/>
              <a:buFont typeface="Rockwell"/>
              <a:buNone/>
            </a:pPr>
            <a:r>
              <a:rPr lang="en-US" b="1">
                <a:solidFill>
                  <a:schemeClr val="accent1"/>
                </a:solidFill>
              </a:rPr>
              <a:t>Change</a:t>
            </a:r>
            <a:endParaRPr b="1">
              <a:solidFill>
                <a:schemeClr val="accent1"/>
              </a:solidFill>
            </a:endParaRPr>
          </a:p>
        </p:txBody>
      </p:sp>
      <p:sp>
        <p:nvSpPr>
          <p:cNvPr id="272" name="Google Shape;272;p9"/>
          <p:cNvSpPr txBox="1">
            <a:spLocks noGrp="1"/>
          </p:cNvSpPr>
          <p:nvPr>
            <p:ph type="body" idx="1"/>
          </p:nvPr>
        </p:nvSpPr>
        <p:spPr>
          <a:xfrm>
            <a:off x="598516" y="2460567"/>
            <a:ext cx="4380105" cy="381554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760"/>
              <a:buNone/>
            </a:pPr>
            <a:r>
              <a:rPr lang="en-US" sz="2400"/>
              <a:t>Grade 3 Fraction Domain:</a:t>
            </a:r>
            <a:endParaRPr sz="2400"/>
          </a:p>
          <a:p>
            <a:pPr marL="285750" lvl="0" indent="-285750" algn="l" rtl="0">
              <a:lnSpc>
                <a:spcPct val="100000"/>
              </a:lnSpc>
              <a:spcBef>
                <a:spcPts val="1080"/>
              </a:spcBef>
              <a:spcAft>
                <a:spcPts val="0"/>
              </a:spcAft>
              <a:buSzPts val="2760"/>
              <a:buChar char="•"/>
            </a:pPr>
            <a:r>
              <a:rPr lang="en-US" sz="2400"/>
              <a:t>Locate NY-3.NF in the Eureka Alignment Document.</a:t>
            </a:r>
            <a:endParaRPr/>
          </a:p>
          <a:p>
            <a:pPr marL="285750" lvl="0" indent="-285750" algn="l" rtl="0">
              <a:lnSpc>
                <a:spcPct val="100000"/>
              </a:lnSpc>
              <a:spcBef>
                <a:spcPts val="1080"/>
              </a:spcBef>
              <a:spcAft>
                <a:spcPts val="0"/>
              </a:spcAft>
              <a:buSzPts val="2760"/>
              <a:buChar char="•"/>
            </a:pPr>
            <a:r>
              <a:rPr lang="en-US" sz="2400"/>
              <a:t>Find the Module, topic and lessons aligned to the standards</a:t>
            </a:r>
            <a:endParaRPr sz="2400"/>
          </a:p>
          <a:p>
            <a:pPr marL="285750" lvl="0" indent="-110490" algn="l" rtl="0">
              <a:lnSpc>
                <a:spcPct val="100000"/>
              </a:lnSpc>
              <a:spcBef>
                <a:spcPts val="1080"/>
              </a:spcBef>
              <a:spcAft>
                <a:spcPts val="0"/>
              </a:spcAft>
              <a:buSzPts val="2760"/>
              <a:buNone/>
            </a:pPr>
            <a:endParaRPr sz="2400"/>
          </a:p>
        </p:txBody>
      </p:sp>
      <p:sp>
        <p:nvSpPr>
          <p:cNvPr id="273" name="Google Shape;273;p9"/>
          <p:cNvSpPr>
            <a:spLocks noGrp="1"/>
          </p:cNvSpPr>
          <p:nvPr>
            <p:ph type="pic" idx="2"/>
          </p:nvPr>
        </p:nvSpPr>
        <p:spPr>
          <a:xfrm rot="-208504" flipH="1">
            <a:off x="5584031" y="1077708"/>
            <a:ext cx="5279854" cy="4486565"/>
          </a:xfrm>
          <a:prstGeom prst="rect">
            <a:avLst/>
          </a:prstGeom>
          <a:solidFill>
            <a:srgbClr val="3F3F3F"/>
          </a:solidFill>
          <a:ln>
            <a:noFill/>
          </a:ln>
        </p:spPr>
        <p:txBody>
          <a:bodyPr spcFirstLastPara="1" wrap="square" lIns="180000" tIns="45700" rIns="180000" bIns="45700" anchor="ctr" anchorCtr="0">
            <a:noAutofit/>
          </a:bodyPr>
          <a:lstStyle/>
          <a:p>
            <a:pPr marL="0" marR="0" lvl="0" indent="0" algn="ctr" rtl="0">
              <a:lnSpc>
                <a:spcPct val="100000"/>
              </a:lnSpc>
              <a:spcBef>
                <a:spcPts val="320"/>
              </a:spcBef>
              <a:spcAft>
                <a:spcPts val="600"/>
              </a:spcAft>
              <a:buClr>
                <a:schemeClr val="accent1"/>
              </a:buClr>
              <a:buSzPts val="1840"/>
              <a:buFont typeface="Arial"/>
              <a:buNone/>
            </a:pPr>
            <a:endParaRPr sz="1600" b="0" i="1" u="none" strike="noStrike" cap="none">
              <a:solidFill>
                <a:schemeClr val="lt1"/>
              </a:solidFill>
              <a:latin typeface="Trebuchet MS"/>
              <a:ea typeface="Trebuchet MS"/>
              <a:cs typeface="Trebuchet MS"/>
              <a:sym typeface="Trebuchet MS"/>
            </a:endParaRPr>
          </a:p>
        </p:txBody>
      </p:sp>
      <p:pic>
        <p:nvPicPr>
          <p:cNvPr id="274" name="Google Shape;274;p9"/>
          <p:cNvPicPr preferRelativeResize="0"/>
          <p:nvPr/>
        </p:nvPicPr>
        <p:blipFill rotWithShape="1">
          <a:blip r:embed="rId3">
            <a:alphaModFix/>
          </a:blip>
          <a:srcRect/>
          <a:stretch/>
        </p:blipFill>
        <p:spPr>
          <a:xfrm rot="-205892">
            <a:off x="5584031" y="1077707"/>
            <a:ext cx="5419763" cy="4486565"/>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10"/>
          <p:cNvPicPr preferRelativeResize="0"/>
          <p:nvPr/>
        </p:nvPicPr>
        <p:blipFill rotWithShape="1">
          <a:blip r:embed="rId3">
            <a:alphaModFix/>
          </a:blip>
          <a:srcRect/>
          <a:stretch/>
        </p:blipFill>
        <p:spPr>
          <a:xfrm>
            <a:off x="1845425" y="756458"/>
            <a:ext cx="8404167" cy="5361709"/>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1"/>
          <p:cNvSpPr txBox="1">
            <a:spLocks noGrp="1"/>
          </p:cNvSpPr>
          <p:nvPr>
            <p:ph type="title"/>
          </p:nvPr>
        </p:nvSpPr>
        <p:spPr>
          <a:xfrm>
            <a:off x="8183400" y="1014629"/>
            <a:ext cx="3590290" cy="14127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sz="3600" b="1">
                <a:solidFill>
                  <a:schemeClr val="accent1"/>
                </a:solidFill>
              </a:rPr>
              <a:t>New Standards</a:t>
            </a:r>
            <a:endParaRPr sz="3600" b="1">
              <a:solidFill>
                <a:schemeClr val="accent1"/>
              </a:solidFill>
            </a:endParaRPr>
          </a:p>
        </p:txBody>
      </p:sp>
      <p:pic>
        <p:nvPicPr>
          <p:cNvPr id="285" name="Google Shape;285;p11"/>
          <p:cNvPicPr preferRelativeResize="0">
            <a:picLocks noGrp="1"/>
          </p:cNvPicPr>
          <p:nvPr>
            <p:ph type="pic" idx="3"/>
          </p:nvPr>
        </p:nvPicPr>
        <p:blipFill rotWithShape="1">
          <a:blip r:embed="rId3">
            <a:alphaModFix/>
          </a:blip>
          <a:srcRect t="724" b="725"/>
          <a:stretch/>
        </p:blipFill>
        <p:spPr>
          <a:xfrm>
            <a:off x="1111068" y="3457110"/>
            <a:ext cx="3974629" cy="2336862"/>
          </a:xfrm>
          <a:prstGeom prst="rect">
            <a:avLst/>
          </a:prstGeom>
          <a:solidFill>
            <a:srgbClr val="F2F2F2"/>
          </a:solidFill>
          <a:ln w="19050" cap="flat" cmpd="sng">
            <a:solidFill>
              <a:schemeClr val="dk1"/>
            </a:solidFill>
            <a:prstDash val="solid"/>
            <a:round/>
            <a:headEnd type="none" w="sm" len="sm"/>
            <a:tailEnd type="none" w="sm" len="sm"/>
          </a:ln>
        </p:spPr>
      </p:pic>
      <p:sp>
        <p:nvSpPr>
          <p:cNvPr id="286" name="Google Shape;286;p11"/>
          <p:cNvSpPr/>
          <p:nvPr/>
        </p:nvSpPr>
        <p:spPr>
          <a:xfrm>
            <a:off x="1041945" y="3713730"/>
            <a:ext cx="4043752" cy="448888"/>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87" name="Google Shape;287;p11"/>
          <p:cNvPicPr preferRelativeResize="0">
            <a:picLocks noGrp="1"/>
          </p:cNvPicPr>
          <p:nvPr>
            <p:ph type="pic" idx="2"/>
          </p:nvPr>
        </p:nvPicPr>
        <p:blipFill rotWithShape="1">
          <a:blip r:embed="rId4">
            <a:alphaModFix/>
          </a:blip>
          <a:srcRect l="4743" r="4742"/>
          <a:stretch/>
        </p:blipFill>
        <p:spPr>
          <a:xfrm>
            <a:off x="3863604" y="1091130"/>
            <a:ext cx="3956050" cy="2269374"/>
          </a:xfrm>
          <a:prstGeom prst="rect">
            <a:avLst/>
          </a:prstGeom>
          <a:solidFill>
            <a:srgbClr val="F2F2F2"/>
          </a:solidFill>
          <a:ln w="19050" cap="flat" cmpd="sng">
            <a:solidFill>
              <a:schemeClr val="dk1"/>
            </a:solidFill>
            <a:prstDash val="solid"/>
            <a:round/>
            <a:headEnd type="none" w="sm" len="sm"/>
            <a:tailEnd type="none" w="sm" len="sm"/>
          </a:ln>
        </p:spPr>
      </p:pic>
      <p:pic>
        <p:nvPicPr>
          <p:cNvPr id="288" name="Google Shape;288;p11"/>
          <p:cNvPicPr preferRelativeResize="0">
            <a:picLocks noGrp="1"/>
          </p:cNvPicPr>
          <p:nvPr>
            <p:ph type="pic" idx="6"/>
          </p:nvPr>
        </p:nvPicPr>
        <p:blipFill rotWithShape="1">
          <a:blip r:embed="rId5">
            <a:alphaModFix/>
          </a:blip>
          <a:srcRect l="102" r="102"/>
          <a:stretch/>
        </p:blipFill>
        <p:spPr>
          <a:xfrm>
            <a:off x="5153572" y="3713730"/>
            <a:ext cx="2868210" cy="1839345"/>
          </a:xfrm>
          <a:prstGeom prst="rect">
            <a:avLst/>
          </a:prstGeom>
          <a:solidFill>
            <a:srgbClr val="F2F2F2"/>
          </a:solidFill>
          <a:ln w="19050" cap="flat" cmpd="sng">
            <a:solidFill>
              <a:schemeClr val="dk1"/>
            </a:solidFill>
            <a:prstDash val="solid"/>
            <a:round/>
            <a:headEnd type="none" w="sm" len="sm"/>
            <a:tailEnd type="none" w="sm" len="sm"/>
          </a:ln>
        </p:spPr>
      </p:pic>
      <p:sp>
        <p:nvSpPr>
          <p:cNvPr id="289" name="Google Shape;289;p11"/>
          <p:cNvSpPr/>
          <p:nvPr/>
        </p:nvSpPr>
        <p:spPr>
          <a:xfrm>
            <a:off x="5361708" y="4267641"/>
            <a:ext cx="2727949" cy="1202134"/>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90" name="Google Shape;290;p11"/>
          <p:cNvSpPr txBox="1"/>
          <p:nvPr/>
        </p:nvSpPr>
        <p:spPr>
          <a:xfrm>
            <a:off x="8419027" y="1912938"/>
            <a:ext cx="3119037" cy="38155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70"/>
              <a:buFont typeface="Arial"/>
              <a:buNone/>
            </a:pPr>
            <a:r>
              <a:rPr lang="en-US" sz="1800" b="0" i="0" u="none" strike="noStrike" cap="none">
                <a:solidFill>
                  <a:srgbClr val="262626"/>
                </a:solidFill>
                <a:latin typeface="Trebuchet MS"/>
                <a:ea typeface="Trebuchet MS"/>
                <a:cs typeface="Trebuchet MS"/>
                <a:sym typeface="Trebuchet MS"/>
              </a:rPr>
              <a:t>Grade 3 NBT Domain: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960"/>
              </a:spcBef>
              <a:spcAft>
                <a:spcPts val="0"/>
              </a:spcAft>
              <a:buClr>
                <a:schemeClr val="accent1"/>
              </a:buClr>
              <a:buSzPts val="2070"/>
              <a:buFont typeface="Arial"/>
              <a:buChar char="•"/>
            </a:pPr>
            <a:r>
              <a:rPr lang="en-US" sz="1800" b="0" i="0" u="none" strike="noStrike" cap="none">
                <a:solidFill>
                  <a:srgbClr val="262626"/>
                </a:solidFill>
                <a:latin typeface="Trebuchet MS"/>
                <a:ea typeface="Trebuchet MS"/>
                <a:cs typeface="Trebuchet MS"/>
                <a:sym typeface="Trebuchet MS"/>
              </a:rPr>
              <a:t>Check the Snapshot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960"/>
              </a:spcBef>
              <a:spcAft>
                <a:spcPts val="0"/>
              </a:spcAft>
              <a:buClr>
                <a:schemeClr val="accent1"/>
              </a:buClr>
              <a:buSzPts val="2070"/>
              <a:buFont typeface="Arial"/>
              <a:buChar char="•"/>
            </a:pPr>
            <a:r>
              <a:rPr lang="en-US" sz="1800" b="0" i="0" u="none" strike="noStrike" cap="none">
                <a:solidFill>
                  <a:srgbClr val="262626"/>
                </a:solidFill>
                <a:latin typeface="Trebuchet MS"/>
                <a:ea typeface="Trebuchet MS"/>
                <a:cs typeface="Trebuchet MS"/>
                <a:sym typeface="Trebuchet MS"/>
              </a:rPr>
              <a:t>I check the Next generation Standards document and review notes and examples.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960"/>
              </a:spcBef>
              <a:spcAft>
                <a:spcPts val="0"/>
              </a:spcAft>
              <a:buClr>
                <a:schemeClr val="accent1"/>
              </a:buClr>
              <a:buSzPts val="2070"/>
              <a:buFont typeface="Arial"/>
              <a:buChar char="•"/>
            </a:pPr>
            <a:r>
              <a:rPr lang="en-US" sz="1800" b="0" i="0" u="none" strike="noStrike" cap="none">
                <a:solidFill>
                  <a:srgbClr val="262626"/>
                </a:solidFill>
                <a:latin typeface="Trebuchet MS"/>
                <a:ea typeface="Trebuchet MS"/>
                <a:cs typeface="Trebuchet MS"/>
                <a:sym typeface="Trebuchet MS"/>
              </a:rPr>
              <a:t>Locate NY-3.NBT.4 in the Eureka Alignment Document.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960"/>
              </a:spcBef>
              <a:spcAft>
                <a:spcPts val="0"/>
              </a:spcAft>
              <a:buClr>
                <a:schemeClr val="accent1"/>
              </a:buClr>
              <a:buSzPts val="2070"/>
              <a:buFont typeface="Arial"/>
              <a:buChar char="•"/>
            </a:pPr>
            <a:r>
              <a:rPr lang="en-US" sz="1800" b="0" i="0" u="none" strike="noStrike" cap="none">
                <a:solidFill>
                  <a:srgbClr val="262626"/>
                </a:solidFill>
                <a:latin typeface="Trebuchet MS"/>
                <a:ea typeface="Trebuchet MS"/>
                <a:cs typeface="Trebuchet MS"/>
                <a:sym typeface="Trebuchet MS"/>
              </a:rPr>
              <a:t>Find the Module, topic and lessons aligned to the standards</a:t>
            </a:r>
            <a:endParaRPr sz="1400" b="0" i="0" u="none" strike="noStrike" cap="none">
              <a:solidFill>
                <a:srgbClr val="000000"/>
              </a:solidFill>
              <a:latin typeface="Arial"/>
              <a:ea typeface="Arial"/>
              <a:cs typeface="Arial"/>
              <a:sym typeface="Arial"/>
            </a:endParaRPr>
          </a:p>
          <a:p>
            <a:pPr marL="285750" marR="0" lvl="0" indent="-154305" algn="l" rtl="0">
              <a:lnSpc>
                <a:spcPct val="100000"/>
              </a:lnSpc>
              <a:spcBef>
                <a:spcPts val="960"/>
              </a:spcBef>
              <a:spcAft>
                <a:spcPts val="0"/>
              </a:spcAft>
              <a:buClr>
                <a:schemeClr val="accent1"/>
              </a:buClr>
              <a:buSzPts val="2070"/>
              <a:buFont typeface="Arial"/>
              <a:buNone/>
            </a:pPr>
            <a:endParaRPr sz="1800" b="0" i="0" u="none" strike="noStrike" cap="none">
              <a:solidFill>
                <a:srgbClr val="262626"/>
              </a:solidFill>
              <a:latin typeface="Trebuchet MS"/>
              <a:ea typeface="Trebuchet MS"/>
              <a:cs typeface="Trebuchet MS"/>
              <a:sym typeface="Trebuchet MS"/>
            </a:endParaRPr>
          </a:p>
        </p:txBody>
      </p:sp>
      <p:pic>
        <p:nvPicPr>
          <p:cNvPr id="291" name="Google Shape;291;p11"/>
          <p:cNvPicPr preferRelativeResize="0">
            <a:picLocks noGrp="1"/>
          </p:cNvPicPr>
          <p:nvPr>
            <p:ph type="pic" idx="5"/>
          </p:nvPr>
        </p:nvPicPr>
        <p:blipFill rotWithShape="1">
          <a:blip r:embed="rId6">
            <a:alphaModFix/>
          </a:blip>
          <a:srcRect t="16270" b="16270"/>
          <a:stretch/>
        </p:blipFill>
        <p:spPr>
          <a:xfrm>
            <a:off x="1235324" y="1104112"/>
            <a:ext cx="1501981" cy="1956528"/>
          </a:xfrm>
          <a:prstGeom prst="rect">
            <a:avLst/>
          </a:prstGeom>
          <a:solidFill>
            <a:srgbClr val="F2F2F2"/>
          </a:solidFill>
          <a:ln w="19050" cap="flat" cmpd="sng">
            <a:solidFill>
              <a:schemeClr val="dk1"/>
            </a:solidFill>
            <a:prstDash val="solid"/>
            <a:round/>
            <a:headEnd type="none" w="sm" len="sm"/>
            <a:tailEnd type="none" w="sm" len="sm"/>
          </a:ln>
        </p:spPr>
      </p:pic>
      <p:pic>
        <p:nvPicPr>
          <p:cNvPr id="292" name="Google Shape;292;p11"/>
          <p:cNvPicPr preferRelativeResize="0"/>
          <p:nvPr/>
        </p:nvPicPr>
        <p:blipFill rotWithShape="1">
          <a:blip r:embed="rId7">
            <a:alphaModFix/>
          </a:blip>
          <a:srcRect/>
          <a:stretch/>
        </p:blipFill>
        <p:spPr>
          <a:xfrm>
            <a:off x="2286001" y="1191181"/>
            <a:ext cx="1354973" cy="2072717"/>
          </a:xfrm>
          <a:prstGeom prst="rect">
            <a:avLst/>
          </a:prstGeom>
          <a:noFill/>
          <a:ln w="19050" cap="flat" cmpd="sng">
            <a:solidFill>
              <a:schemeClr val="dk1"/>
            </a:solidFill>
            <a:prstDash val="solid"/>
            <a:round/>
            <a:headEnd type="none" w="sm" len="sm"/>
            <a:tailEnd type="none" w="sm" len="sm"/>
          </a:ln>
        </p:spPr>
      </p:pic>
      <p:sp>
        <p:nvSpPr>
          <p:cNvPr id="293" name="Google Shape;293;p11"/>
          <p:cNvSpPr/>
          <p:nvPr/>
        </p:nvSpPr>
        <p:spPr>
          <a:xfrm>
            <a:off x="3819753" y="2082376"/>
            <a:ext cx="4043752" cy="689956"/>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94" name="Google Shape;294;p11"/>
          <p:cNvPicPr preferRelativeResize="0"/>
          <p:nvPr/>
        </p:nvPicPr>
        <p:blipFill rotWithShape="1">
          <a:blip r:embed="rId8">
            <a:alphaModFix/>
          </a:blip>
          <a:srcRect/>
          <a:stretch/>
        </p:blipFill>
        <p:spPr>
          <a:xfrm>
            <a:off x="991233" y="1104113"/>
            <a:ext cx="2761727" cy="9782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8"/>
          <p:cNvPicPr preferRelativeResize="0"/>
          <p:nvPr/>
        </p:nvPicPr>
        <p:blipFill rotWithShape="1">
          <a:blip r:embed="rId3">
            <a:alphaModFix/>
          </a:blip>
          <a:srcRect/>
          <a:stretch/>
        </p:blipFill>
        <p:spPr>
          <a:xfrm>
            <a:off x="1845425" y="756458"/>
            <a:ext cx="8404167" cy="5361709"/>
          </a:xfrm>
          <a:prstGeom prst="rect">
            <a:avLst/>
          </a:prstGeom>
          <a:noFill/>
          <a:ln w="28575" cap="flat" cmpd="sng">
            <a:solidFill>
              <a:schemeClr val="accent1"/>
            </a:solidFill>
            <a:prstDash val="solid"/>
            <a:round/>
            <a:headEnd type="none" w="sm" len="sm"/>
            <a:tailEnd type="none" w="sm" len="sm"/>
          </a:ln>
        </p:spPr>
      </p:pic>
      <p:sp>
        <p:nvSpPr>
          <p:cNvPr id="300" name="Google Shape;300;p38"/>
          <p:cNvSpPr txBox="1"/>
          <p:nvPr/>
        </p:nvSpPr>
        <p:spPr>
          <a:xfrm>
            <a:off x="2572871" y="2827621"/>
            <a:ext cx="139849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Calibri"/>
                <a:ea typeface="Calibri"/>
                <a:cs typeface="Calibri"/>
                <a:sym typeface="Calibri"/>
              </a:rPr>
              <a:t>NY.3.NBT 4a</a:t>
            </a:r>
            <a:endParaRPr/>
          </a:p>
          <a:p>
            <a:pPr marL="0" marR="0" lvl="0" indent="0" algn="l" rtl="0">
              <a:lnSpc>
                <a:spcPct val="100000"/>
              </a:lnSpc>
              <a:spcBef>
                <a:spcPts val="0"/>
              </a:spcBef>
              <a:spcAft>
                <a:spcPts val="0"/>
              </a:spcAft>
              <a:buNone/>
            </a:pPr>
            <a:r>
              <a:rPr lang="en-US" sz="1200" b="1" i="0" u="none" strike="noStrike" cap="none">
                <a:solidFill>
                  <a:srgbClr val="000000"/>
                </a:solidFill>
                <a:latin typeface="Calibri"/>
                <a:ea typeface="Calibri"/>
                <a:cs typeface="Calibri"/>
                <a:sym typeface="Calibri"/>
              </a:rPr>
              <a:t>NY.3.NBT4b</a:t>
            </a:r>
            <a:endParaRPr sz="1200" b="1" i="0" u="none" strike="noStrike" cap="none">
              <a:solidFill>
                <a:srgbClr val="000000"/>
              </a:solidFill>
              <a:latin typeface="Calibri"/>
              <a:ea typeface="Calibri"/>
              <a:cs typeface="Calibri"/>
              <a:sym typeface="Calibri"/>
            </a:endParaRPr>
          </a:p>
        </p:txBody>
      </p:sp>
      <p:sp>
        <p:nvSpPr>
          <p:cNvPr id="301" name="Google Shape;301;p38"/>
          <p:cNvSpPr txBox="1"/>
          <p:nvPr/>
        </p:nvSpPr>
        <p:spPr>
          <a:xfrm>
            <a:off x="4290426" y="2796843"/>
            <a:ext cx="1757082" cy="4924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Calibri"/>
                <a:ea typeface="Calibri"/>
                <a:cs typeface="Calibri"/>
                <a:sym typeface="Calibri"/>
              </a:rPr>
              <a:t>Need to check Grade 2 and Grade 4 for lessons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02" name="Google Shape;302;p38"/>
          <p:cNvSpPr txBox="1"/>
          <p:nvPr/>
        </p:nvSpPr>
        <p:spPr>
          <a:xfrm>
            <a:off x="6221506" y="2689121"/>
            <a:ext cx="152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Calibri"/>
                <a:ea typeface="Calibri"/>
                <a:cs typeface="Calibri"/>
                <a:sym typeface="Calibri"/>
              </a:rPr>
              <a:t>Find a place in Module 2 to logically insert lessons.</a:t>
            </a:r>
            <a:endParaRPr sz="1200" b="1" i="0" u="none" strike="noStrike" cap="none">
              <a:solidFill>
                <a:srgbClr val="000000"/>
              </a:solidFill>
              <a:latin typeface="Calibri"/>
              <a:ea typeface="Calibri"/>
              <a:cs typeface="Calibri"/>
              <a:sym typeface="Calibri"/>
            </a:endParaRPr>
          </a:p>
        </p:txBody>
      </p:sp>
      <p:sp>
        <p:nvSpPr>
          <p:cNvPr id="303" name="Google Shape;303;p38"/>
          <p:cNvSpPr txBox="1"/>
          <p:nvPr/>
        </p:nvSpPr>
        <p:spPr>
          <a:xfrm>
            <a:off x="8005482" y="2706905"/>
            <a:ext cx="150607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i="0" u="none" strike="noStrike" cap="none">
                <a:solidFill>
                  <a:srgbClr val="000000"/>
                </a:solidFill>
                <a:latin typeface="Calibri"/>
                <a:ea typeface="Calibri"/>
                <a:cs typeface="Calibri"/>
                <a:sym typeface="Calibri"/>
              </a:rPr>
              <a:t>Add assessment questions to my benchmarks and exit tickets.</a:t>
            </a:r>
            <a:endParaRPr sz="1200" b="1"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9"/>
          <p:cNvSpPr txBox="1">
            <a:spLocks noGrp="1"/>
          </p:cNvSpPr>
          <p:nvPr>
            <p:ph type="title" idx="4294967295"/>
          </p:nvPr>
        </p:nvSpPr>
        <p:spPr>
          <a:xfrm>
            <a:off x="1319213" y="692150"/>
            <a:ext cx="10872787" cy="75247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sz="3600"/>
              <a:t>Where can I find all those documents and more?</a:t>
            </a:r>
            <a:endParaRPr sz="3600"/>
          </a:p>
        </p:txBody>
      </p:sp>
      <p:sp>
        <p:nvSpPr>
          <p:cNvPr id="309" name="Google Shape;309;p39"/>
          <p:cNvSpPr txBox="1"/>
          <p:nvPr/>
        </p:nvSpPr>
        <p:spPr>
          <a:xfrm>
            <a:off x="2877671" y="5094946"/>
            <a:ext cx="8588189"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Our Madison –Oneida BOCES Toolkit!</a:t>
            </a:r>
            <a:endParaRPr/>
          </a:p>
          <a:p>
            <a:pPr marL="0" marR="0" lvl="0" indent="0" algn="l" rtl="0">
              <a:lnSpc>
                <a:spcPct val="100000"/>
              </a:lnSpc>
              <a:spcBef>
                <a:spcPts val="0"/>
              </a:spcBef>
              <a:spcAft>
                <a:spcPts val="0"/>
              </a:spcAft>
              <a:buNone/>
            </a:pPr>
            <a:r>
              <a:rPr lang="en-US" sz="2400" b="0" i="0" u="sng" strike="noStrike" cap="none">
                <a:solidFill>
                  <a:srgbClr val="000000"/>
                </a:solidFill>
                <a:latin typeface="Arial"/>
                <a:ea typeface="Arial"/>
                <a:cs typeface="Arial"/>
                <a:sym typeface="Arial"/>
                <a:hlinkClick r:id="rId3"/>
              </a:rPr>
              <a:t>www.moboces.org/buildingcapacity</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pic>
        <p:nvPicPr>
          <p:cNvPr id="310" name="Google Shape;310;p39"/>
          <p:cNvPicPr preferRelativeResize="0"/>
          <p:nvPr/>
        </p:nvPicPr>
        <p:blipFill rotWithShape="1">
          <a:blip r:embed="rId4">
            <a:alphaModFix/>
          </a:blip>
          <a:srcRect/>
          <a:stretch/>
        </p:blipFill>
        <p:spPr>
          <a:xfrm>
            <a:off x="3926542" y="1647490"/>
            <a:ext cx="3876342" cy="33433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13"/>
          <p:cNvPicPr preferRelativeResize="0"/>
          <p:nvPr/>
        </p:nvPicPr>
        <p:blipFill rotWithShape="1">
          <a:blip r:embed="rId3">
            <a:alphaModFix/>
          </a:blip>
          <a:srcRect/>
          <a:stretch/>
        </p:blipFill>
        <p:spPr>
          <a:xfrm>
            <a:off x="457198" y="452718"/>
            <a:ext cx="11250708" cy="5939117"/>
          </a:xfrm>
          <a:prstGeom prst="rect">
            <a:avLst/>
          </a:prstGeom>
          <a:noFill/>
          <a:ln>
            <a:noFill/>
          </a:ln>
        </p:spPr>
      </p:pic>
      <p:sp>
        <p:nvSpPr>
          <p:cNvPr id="316" name="Google Shape;316;p13"/>
          <p:cNvSpPr txBox="1">
            <a:spLocks noGrp="1"/>
          </p:cNvSpPr>
          <p:nvPr>
            <p:ph type="title"/>
          </p:nvPr>
        </p:nvSpPr>
        <p:spPr>
          <a:xfrm>
            <a:off x="1295401" y="854203"/>
            <a:ext cx="9601197" cy="1822514"/>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262626"/>
              </a:buClr>
              <a:buSzPts val="4400"/>
              <a:buFont typeface="Rockwell"/>
              <a:buNone/>
            </a:pPr>
            <a:r>
              <a:rPr lang="en-US">
                <a:solidFill>
                  <a:schemeClr val="lt1"/>
                </a:solidFill>
              </a:rPr>
              <a:t>Moving Forward</a:t>
            </a:r>
            <a:endParaRPr>
              <a:solidFill>
                <a:schemeClr val="lt1"/>
              </a:solidFill>
            </a:endParaRPr>
          </a:p>
        </p:txBody>
      </p:sp>
      <p:sp>
        <p:nvSpPr>
          <p:cNvPr id="317" name="Google Shape;317;p13"/>
          <p:cNvSpPr txBox="1">
            <a:spLocks noGrp="1"/>
          </p:cNvSpPr>
          <p:nvPr>
            <p:ph type="body" idx="2"/>
          </p:nvPr>
        </p:nvSpPr>
        <p:spPr>
          <a:xfrm>
            <a:off x="1295401" y="3864479"/>
            <a:ext cx="2952000" cy="1109133"/>
          </a:xfrm>
          <a:prstGeom prst="rect">
            <a:avLst/>
          </a:prstGeom>
          <a:solidFill>
            <a:schemeClr val="lt1"/>
          </a:solidFill>
          <a:ln w="44450" cap="sq" cmpd="thinThick">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70"/>
              <a:buNone/>
            </a:pPr>
            <a:r>
              <a:rPr lang="en-US"/>
              <a:t>Instructional Practices</a:t>
            </a:r>
            <a:endParaRPr/>
          </a:p>
        </p:txBody>
      </p:sp>
      <p:sp>
        <p:nvSpPr>
          <p:cNvPr id="318" name="Google Shape;318;p13"/>
          <p:cNvSpPr txBox="1">
            <a:spLocks noGrp="1"/>
          </p:cNvSpPr>
          <p:nvPr>
            <p:ph type="body" idx="3"/>
          </p:nvPr>
        </p:nvSpPr>
        <p:spPr>
          <a:xfrm>
            <a:off x="4620000" y="3864479"/>
            <a:ext cx="2952000" cy="1109133"/>
          </a:xfrm>
          <a:prstGeom prst="rect">
            <a:avLst/>
          </a:prstGeom>
          <a:solidFill>
            <a:schemeClr val="lt1"/>
          </a:solidFill>
          <a:ln w="44450" cap="sq" cmpd="thinThick">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70"/>
              <a:buNone/>
            </a:pPr>
            <a:r>
              <a:rPr lang="en-US"/>
              <a:t>Data Driven Instruction</a:t>
            </a:r>
            <a:endParaRPr/>
          </a:p>
        </p:txBody>
      </p:sp>
      <p:sp>
        <p:nvSpPr>
          <p:cNvPr id="319" name="Google Shape;319;p13"/>
          <p:cNvSpPr txBox="1">
            <a:spLocks noGrp="1"/>
          </p:cNvSpPr>
          <p:nvPr>
            <p:ph type="body" idx="4"/>
          </p:nvPr>
        </p:nvSpPr>
        <p:spPr>
          <a:xfrm>
            <a:off x="7944598" y="3864479"/>
            <a:ext cx="2952000" cy="1109133"/>
          </a:xfrm>
          <a:prstGeom prst="rect">
            <a:avLst/>
          </a:prstGeom>
          <a:solidFill>
            <a:schemeClr val="lt1"/>
          </a:solidFill>
          <a:ln w="44450" cap="sq" cmpd="thinThick">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70"/>
              <a:buNone/>
            </a:pPr>
            <a:r>
              <a:rPr lang="en-US"/>
              <a:t>Math PLC’s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grpSp>
        <p:nvGrpSpPr>
          <p:cNvPr id="324" name="Google Shape;324;p14"/>
          <p:cNvGrpSpPr/>
          <p:nvPr/>
        </p:nvGrpSpPr>
        <p:grpSpPr>
          <a:xfrm>
            <a:off x="8436101" y="3629406"/>
            <a:ext cx="2551430" cy="2318385"/>
            <a:chOff x="8436101" y="3629406"/>
            <a:chExt cx="2551430" cy="2318385"/>
          </a:xfrm>
        </p:grpSpPr>
        <p:sp>
          <p:nvSpPr>
            <p:cNvPr id="325" name="Google Shape;325;p14"/>
            <p:cNvSpPr/>
            <p:nvPr/>
          </p:nvSpPr>
          <p:spPr>
            <a:xfrm>
              <a:off x="8436101" y="3629406"/>
              <a:ext cx="2551430" cy="2318385"/>
            </a:xfrm>
            <a:custGeom>
              <a:avLst/>
              <a:gdLst/>
              <a:ahLst/>
              <a:cxnLst/>
              <a:rect l="l" t="t" r="r" b="b"/>
              <a:pathLst>
                <a:path w="2551429" h="2318385" extrusionOk="0">
                  <a:moveTo>
                    <a:pt x="1872233" y="0"/>
                  </a:moveTo>
                  <a:lnTo>
                    <a:pt x="678942" y="0"/>
                  </a:lnTo>
                  <a:lnTo>
                    <a:pt x="0" y="678942"/>
                  </a:lnTo>
                  <a:lnTo>
                    <a:pt x="0" y="1639062"/>
                  </a:lnTo>
                  <a:lnTo>
                    <a:pt x="678942" y="2318004"/>
                  </a:lnTo>
                  <a:lnTo>
                    <a:pt x="1872233" y="2318004"/>
                  </a:lnTo>
                  <a:lnTo>
                    <a:pt x="2551176" y="1639062"/>
                  </a:lnTo>
                  <a:lnTo>
                    <a:pt x="2551176" y="678942"/>
                  </a:lnTo>
                  <a:lnTo>
                    <a:pt x="1872233" y="0"/>
                  </a:lnTo>
                  <a:close/>
                </a:path>
              </a:pathLst>
            </a:custGeom>
            <a:solidFill>
              <a:srgbClr val="FFC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26" name="Google Shape;326;p14"/>
            <p:cNvSpPr/>
            <p:nvPr/>
          </p:nvSpPr>
          <p:spPr>
            <a:xfrm>
              <a:off x="8436101" y="3629406"/>
              <a:ext cx="2551430" cy="2318385"/>
            </a:xfrm>
            <a:custGeom>
              <a:avLst/>
              <a:gdLst/>
              <a:ahLst/>
              <a:cxnLst/>
              <a:rect l="l" t="t" r="r" b="b"/>
              <a:pathLst>
                <a:path w="2551429" h="2318385" extrusionOk="0">
                  <a:moveTo>
                    <a:pt x="0" y="678942"/>
                  </a:moveTo>
                  <a:lnTo>
                    <a:pt x="678942" y="0"/>
                  </a:lnTo>
                  <a:lnTo>
                    <a:pt x="1872233" y="0"/>
                  </a:lnTo>
                  <a:lnTo>
                    <a:pt x="2551176" y="678942"/>
                  </a:lnTo>
                  <a:lnTo>
                    <a:pt x="2551176" y="1639062"/>
                  </a:lnTo>
                  <a:lnTo>
                    <a:pt x="1872233" y="2318004"/>
                  </a:lnTo>
                  <a:lnTo>
                    <a:pt x="678942" y="2318004"/>
                  </a:lnTo>
                  <a:lnTo>
                    <a:pt x="0" y="1639062"/>
                  </a:lnTo>
                  <a:lnTo>
                    <a:pt x="0" y="678942"/>
                  </a:lnTo>
                  <a:close/>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sp>
        <p:nvSpPr>
          <p:cNvPr id="327" name="Google Shape;327;p14"/>
          <p:cNvSpPr txBox="1"/>
          <p:nvPr/>
        </p:nvSpPr>
        <p:spPr>
          <a:xfrm>
            <a:off x="440436" y="481088"/>
            <a:ext cx="11309985" cy="1190625"/>
          </a:xfrm>
          <a:prstGeom prst="rect">
            <a:avLst/>
          </a:prstGeom>
          <a:solidFill>
            <a:srgbClr val="4471C4"/>
          </a:solidFill>
          <a:ln>
            <a:noFill/>
          </a:ln>
        </p:spPr>
        <p:txBody>
          <a:bodyPr spcFirstLastPara="1" wrap="square" lIns="0" tIns="188575" rIns="0" bIns="0" anchor="t" anchorCtr="0">
            <a:spAutoFit/>
          </a:bodyPr>
          <a:lstStyle/>
          <a:p>
            <a:pPr marL="231775"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Trebuchet MS"/>
                <a:ea typeface="Trebuchet MS"/>
                <a:cs typeface="Trebuchet MS"/>
                <a:sym typeface="Trebuchet MS"/>
              </a:rPr>
              <a:t>MATHEMATICS:</a:t>
            </a:r>
            <a:endParaRPr sz="2800" b="0" i="0" u="none" strike="noStrike" cap="none">
              <a:solidFill>
                <a:schemeClr val="dk1"/>
              </a:solidFill>
              <a:latin typeface="Trebuchet MS"/>
              <a:ea typeface="Trebuchet MS"/>
              <a:cs typeface="Trebuchet MS"/>
              <a:sym typeface="Trebuchet MS"/>
            </a:endParaRPr>
          </a:p>
          <a:p>
            <a:pPr marL="231775"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Trebuchet MS"/>
                <a:ea typeface="Trebuchet MS"/>
                <a:cs typeface="Trebuchet MS"/>
                <a:sym typeface="Trebuchet MS"/>
              </a:rPr>
              <a:t>NEXT GENERATION STANDARDS IMPLEMENTATION</a:t>
            </a:r>
            <a:endParaRPr sz="2800" b="0" i="0" u="none" strike="noStrike" cap="none">
              <a:solidFill>
                <a:schemeClr val="dk1"/>
              </a:solidFill>
              <a:latin typeface="Trebuchet MS"/>
              <a:ea typeface="Trebuchet MS"/>
              <a:cs typeface="Trebuchet MS"/>
              <a:sym typeface="Trebuchet MS"/>
            </a:endParaRPr>
          </a:p>
        </p:txBody>
      </p:sp>
      <p:sp>
        <p:nvSpPr>
          <p:cNvPr id="328" name="Google Shape;328;p14"/>
          <p:cNvSpPr txBox="1"/>
          <p:nvPr/>
        </p:nvSpPr>
        <p:spPr>
          <a:xfrm>
            <a:off x="581405" y="1721625"/>
            <a:ext cx="10135870" cy="1401266"/>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Trebuchet MS"/>
                <a:ea typeface="Trebuchet MS"/>
                <a:cs typeface="Trebuchet MS"/>
                <a:sym typeface="Trebuchet MS"/>
              </a:rPr>
              <a:t>Examine Standards Document (Crosswalks and Snapshots): Scope and Breadth of Change</a:t>
            </a:r>
            <a:endParaRPr sz="1600" b="0" i="0" u="none" strike="noStrike" cap="none">
              <a:solidFill>
                <a:schemeClr val="dk1"/>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Trebuchet MS"/>
              <a:ea typeface="Trebuchet MS"/>
              <a:cs typeface="Trebuchet MS"/>
              <a:sym typeface="Trebuchet MS"/>
            </a:endParaRPr>
          </a:p>
          <a:p>
            <a:pPr marL="12700" marR="5080" lvl="0" indent="0" algn="l" rtl="0">
              <a:lnSpc>
                <a:spcPct val="80000"/>
              </a:lnSpc>
              <a:spcBef>
                <a:spcPts val="1385"/>
              </a:spcBef>
              <a:spcAft>
                <a:spcPts val="0"/>
              </a:spcAft>
              <a:buClr>
                <a:srgbClr val="000000"/>
              </a:buClr>
              <a:buSzPts val="1600"/>
              <a:buFont typeface="Arial"/>
              <a:buNone/>
            </a:pPr>
            <a:r>
              <a:rPr lang="en-US" sz="1600" b="1" i="0" u="none" strike="noStrike" cap="none">
                <a:solidFill>
                  <a:schemeClr val="dk1"/>
                </a:solidFill>
                <a:latin typeface="Trebuchet MS"/>
                <a:ea typeface="Trebuchet MS"/>
                <a:cs typeface="Trebuchet MS"/>
                <a:sym typeface="Trebuchet MS"/>
              </a:rPr>
              <a:t>Next: </a:t>
            </a:r>
            <a:r>
              <a:rPr lang="en-US" sz="1600" b="1" i="0" u="none" strike="noStrike" cap="none">
                <a:solidFill>
                  <a:srgbClr val="EC7C30"/>
                </a:solidFill>
                <a:latin typeface="Trebuchet MS"/>
                <a:ea typeface="Trebuchet MS"/>
                <a:cs typeface="Trebuchet MS"/>
                <a:sym typeface="Trebuchet MS"/>
              </a:rPr>
              <a:t>Pre-Post Test Standards Designations </a:t>
            </a:r>
            <a:r>
              <a:rPr lang="en-US" sz="1600" b="0" i="0" u="none" strike="noStrike" cap="none">
                <a:solidFill>
                  <a:srgbClr val="006FC0"/>
                </a:solidFill>
                <a:latin typeface="Trebuchet MS"/>
                <a:ea typeface="Trebuchet MS"/>
                <a:cs typeface="Trebuchet MS"/>
                <a:sym typeface="Trebuchet MS"/>
              </a:rPr>
              <a:t>can be found on the website and districts should plan  accordingly.</a:t>
            </a:r>
            <a:endParaRPr sz="1600" b="0" i="0" u="none" strike="noStrike" cap="none">
              <a:solidFill>
                <a:schemeClr val="dk1"/>
              </a:solidFill>
              <a:latin typeface="Trebuchet MS"/>
              <a:ea typeface="Trebuchet MS"/>
              <a:cs typeface="Trebuchet MS"/>
              <a:sym typeface="Trebuchet MS"/>
            </a:endParaRPr>
          </a:p>
          <a:p>
            <a:pPr marL="1270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rgbClr val="006FC0"/>
                </a:solidFill>
                <a:latin typeface="Trebuchet MS"/>
                <a:ea typeface="Trebuchet MS"/>
                <a:cs typeface="Trebuchet MS"/>
                <a:sym typeface="Trebuchet MS"/>
              </a:rPr>
              <a:t>Some highlights include the following:</a:t>
            </a:r>
            <a:endParaRPr sz="1600" b="0" i="0" u="none" strike="noStrike" cap="none">
              <a:solidFill>
                <a:schemeClr val="dk1"/>
              </a:solidFill>
              <a:latin typeface="Trebuchet MS"/>
              <a:ea typeface="Trebuchet MS"/>
              <a:cs typeface="Trebuchet MS"/>
              <a:sym typeface="Trebuchet MS"/>
            </a:endParaRPr>
          </a:p>
        </p:txBody>
      </p:sp>
      <p:sp>
        <p:nvSpPr>
          <p:cNvPr id="329" name="Google Shape;329;p14"/>
          <p:cNvSpPr txBox="1"/>
          <p:nvPr/>
        </p:nvSpPr>
        <p:spPr>
          <a:xfrm>
            <a:off x="8872774" y="3920411"/>
            <a:ext cx="2229013" cy="1736373"/>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Trebuchet MS"/>
                <a:ea typeface="Trebuchet MS"/>
                <a:cs typeface="Trebuchet MS"/>
                <a:sym typeface="Trebuchet MS"/>
              </a:rPr>
              <a:t>Post-test content</a:t>
            </a:r>
            <a:endParaRPr sz="1400" b="0" i="0" u="none" strike="noStrike" cap="none">
              <a:solidFill>
                <a:schemeClr val="dk1"/>
              </a:solidFill>
              <a:latin typeface="Trebuchet MS"/>
              <a:ea typeface="Trebuchet MS"/>
              <a:cs typeface="Trebuchet MS"/>
              <a:sym typeface="Trebuchet MS"/>
            </a:endParaRPr>
          </a:p>
          <a:p>
            <a:pPr marL="12700" marR="508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Trebuchet MS"/>
                <a:ea typeface="Trebuchet MS"/>
                <a:cs typeface="Trebuchet MS"/>
                <a:sym typeface="Trebuchet MS"/>
              </a:rPr>
              <a:t>(at teacher’s discretion)  may be introduced at  various points through out  the year. Then, reinforced  and built upon during the  remaining months of  school.</a:t>
            </a:r>
            <a:endParaRPr sz="1400" b="0" i="0" u="none" strike="noStrike" cap="none">
              <a:solidFill>
                <a:schemeClr val="dk1"/>
              </a:solidFill>
              <a:latin typeface="Trebuchet MS"/>
              <a:ea typeface="Trebuchet MS"/>
              <a:cs typeface="Trebuchet MS"/>
              <a:sym typeface="Trebuchet MS"/>
            </a:endParaRPr>
          </a:p>
        </p:txBody>
      </p:sp>
      <p:grpSp>
        <p:nvGrpSpPr>
          <p:cNvPr id="330" name="Google Shape;330;p14"/>
          <p:cNvGrpSpPr/>
          <p:nvPr/>
        </p:nvGrpSpPr>
        <p:grpSpPr>
          <a:xfrm>
            <a:off x="6890765" y="4382262"/>
            <a:ext cx="1370330" cy="521334"/>
            <a:chOff x="6890765" y="4382262"/>
            <a:chExt cx="1370330" cy="521334"/>
          </a:xfrm>
        </p:grpSpPr>
        <p:sp>
          <p:nvSpPr>
            <p:cNvPr id="331" name="Google Shape;331;p14"/>
            <p:cNvSpPr/>
            <p:nvPr/>
          </p:nvSpPr>
          <p:spPr>
            <a:xfrm>
              <a:off x="6890765" y="4382262"/>
              <a:ext cx="1370330" cy="521334"/>
            </a:xfrm>
            <a:custGeom>
              <a:avLst/>
              <a:gdLst/>
              <a:ahLst/>
              <a:cxnLst/>
              <a:rect l="l" t="t" r="r" b="b"/>
              <a:pathLst>
                <a:path w="1370329" h="521335" extrusionOk="0">
                  <a:moveTo>
                    <a:pt x="1109472" y="0"/>
                  </a:moveTo>
                  <a:lnTo>
                    <a:pt x="1109472" y="130301"/>
                  </a:lnTo>
                  <a:lnTo>
                    <a:pt x="0" y="130301"/>
                  </a:lnTo>
                  <a:lnTo>
                    <a:pt x="0" y="390906"/>
                  </a:lnTo>
                  <a:lnTo>
                    <a:pt x="1109472" y="390906"/>
                  </a:lnTo>
                  <a:lnTo>
                    <a:pt x="1109472" y="521207"/>
                  </a:lnTo>
                  <a:lnTo>
                    <a:pt x="1370076" y="260604"/>
                  </a:lnTo>
                  <a:lnTo>
                    <a:pt x="1109472" y="0"/>
                  </a:lnTo>
                  <a:close/>
                </a:path>
              </a:pathLst>
            </a:custGeom>
            <a:solidFill>
              <a:srgbClr val="4471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32" name="Google Shape;332;p14"/>
            <p:cNvSpPr/>
            <p:nvPr/>
          </p:nvSpPr>
          <p:spPr>
            <a:xfrm>
              <a:off x="6890765" y="4382262"/>
              <a:ext cx="1370330" cy="521334"/>
            </a:xfrm>
            <a:custGeom>
              <a:avLst/>
              <a:gdLst/>
              <a:ahLst/>
              <a:cxnLst/>
              <a:rect l="l" t="t" r="r" b="b"/>
              <a:pathLst>
                <a:path w="1370329" h="521335" extrusionOk="0">
                  <a:moveTo>
                    <a:pt x="0" y="130301"/>
                  </a:moveTo>
                  <a:lnTo>
                    <a:pt x="1109472" y="130301"/>
                  </a:lnTo>
                  <a:lnTo>
                    <a:pt x="1109472" y="0"/>
                  </a:lnTo>
                  <a:lnTo>
                    <a:pt x="1370076" y="260604"/>
                  </a:lnTo>
                  <a:lnTo>
                    <a:pt x="1109472" y="521207"/>
                  </a:lnTo>
                  <a:lnTo>
                    <a:pt x="1109472" y="390906"/>
                  </a:lnTo>
                  <a:lnTo>
                    <a:pt x="0" y="390906"/>
                  </a:lnTo>
                  <a:lnTo>
                    <a:pt x="0" y="130301"/>
                  </a:lnTo>
                  <a:close/>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nvGrpSpPr>
          <p:cNvPr id="333" name="Google Shape;333;p14"/>
          <p:cNvGrpSpPr/>
          <p:nvPr/>
        </p:nvGrpSpPr>
        <p:grpSpPr>
          <a:xfrm>
            <a:off x="193154" y="1800293"/>
            <a:ext cx="360057" cy="911225"/>
            <a:chOff x="166865" y="2097785"/>
            <a:chExt cx="360057" cy="911225"/>
          </a:xfrm>
        </p:grpSpPr>
        <p:sp>
          <p:nvSpPr>
            <p:cNvPr id="334" name="Google Shape;334;p14"/>
            <p:cNvSpPr/>
            <p:nvPr/>
          </p:nvSpPr>
          <p:spPr>
            <a:xfrm>
              <a:off x="166877" y="2492120"/>
              <a:ext cx="360045" cy="516890"/>
            </a:xfrm>
            <a:custGeom>
              <a:avLst/>
              <a:gdLst/>
              <a:ahLst/>
              <a:cxnLst/>
              <a:rect l="l" t="t" r="r" b="b"/>
              <a:pathLst>
                <a:path w="360045" h="516889" extrusionOk="0">
                  <a:moveTo>
                    <a:pt x="0" y="0"/>
                  </a:moveTo>
                  <a:lnTo>
                    <a:pt x="0" y="89915"/>
                  </a:lnTo>
                  <a:lnTo>
                    <a:pt x="2703" y="138327"/>
                  </a:lnTo>
                  <a:lnTo>
                    <a:pt x="10623" y="185203"/>
                  </a:lnTo>
                  <a:lnTo>
                    <a:pt x="23476" y="230141"/>
                  </a:lnTo>
                  <a:lnTo>
                    <a:pt x="40978" y="272741"/>
                  </a:lnTo>
                  <a:lnTo>
                    <a:pt x="62843" y="312599"/>
                  </a:lnTo>
                  <a:lnTo>
                    <a:pt x="88788" y="349314"/>
                  </a:lnTo>
                  <a:lnTo>
                    <a:pt x="118527" y="382484"/>
                  </a:lnTo>
                  <a:lnTo>
                    <a:pt x="151778" y="411707"/>
                  </a:lnTo>
                  <a:lnTo>
                    <a:pt x="188254" y="436582"/>
                  </a:lnTo>
                  <a:lnTo>
                    <a:pt x="227672" y="456706"/>
                  </a:lnTo>
                  <a:lnTo>
                    <a:pt x="269748" y="471677"/>
                  </a:lnTo>
                  <a:lnTo>
                    <a:pt x="269748" y="516636"/>
                  </a:lnTo>
                  <a:lnTo>
                    <a:pt x="359664" y="439292"/>
                  </a:lnTo>
                  <a:lnTo>
                    <a:pt x="269748" y="336803"/>
                  </a:lnTo>
                  <a:lnTo>
                    <a:pt x="269748" y="381762"/>
                  </a:lnTo>
                  <a:lnTo>
                    <a:pt x="227672" y="366790"/>
                  </a:lnTo>
                  <a:lnTo>
                    <a:pt x="188254" y="346666"/>
                  </a:lnTo>
                  <a:lnTo>
                    <a:pt x="151778" y="321791"/>
                  </a:lnTo>
                  <a:lnTo>
                    <a:pt x="118527" y="292568"/>
                  </a:lnTo>
                  <a:lnTo>
                    <a:pt x="88788" y="259398"/>
                  </a:lnTo>
                  <a:lnTo>
                    <a:pt x="62843" y="222683"/>
                  </a:lnTo>
                  <a:lnTo>
                    <a:pt x="40978" y="182825"/>
                  </a:lnTo>
                  <a:lnTo>
                    <a:pt x="23476" y="140225"/>
                  </a:lnTo>
                  <a:lnTo>
                    <a:pt x="10623" y="95287"/>
                  </a:lnTo>
                  <a:lnTo>
                    <a:pt x="2703" y="48411"/>
                  </a:lnTo>
                  <a:lnTo>
                    <a:pt x="0" y="0"/>
                  </a:lnTo>
                  <a:close/>
                </a:path>
              </a:pathLst>
            </a:custGeom>
            <a:solidFill>
              <a:srgbClr val="4471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35" name="Google Shape;335;p14"/>
            <p:cNvSpPr/>
            <p:nvPr/>
          </p:nvSpPr>
          <p:spPr>
            <a:xfrm>
              <a:off x="166865" y="2097785"/>
              <a:ext cx="360045" cy="439420"/>
            </a:xfrm>
            <a:custGeom>
              <a:avLst/>
              <a:gdLst/>
              <a:ahLst/>
              <a:cxnLst/>
              <a:rect l="l" t="t" r="r" b="b"/>
              <a:pathLst>
                <a:path w="360045" h="439419" extrusionOk="0">
                  <a:moveTo>
                    <a:pt x="359676" y="0"/>
                  </a:moveTo>
                  <a:lnTo>
                    <a:pt x="318667" y="2539"/>
                  </a:lnTo>
                  <a:lnTo>
                    <a:pt x="274167" y="11243"/>
                  </a:lnTo>
                  <a:lnTo>
                    <a:pt x="231941" y="25594"/>
                  </a:lnTo>
                  <a:lnTo>
                    <a:pt x="192286" y="45183"/>
                  </a:lnTo>
                  <a:lnTo>
                    <a:pt x="155498" y="69602"/>
                  </a:lnTo>
                  <a:lnTo>
                    <a:pt x="121874" y="98442"/>
                  </a:lnTo>
                  <a:lnTo>
                    <a:pt x="91710" y="131294"/>
                  </a:lnTo>
                  <a:lnTo>
                    <a:pt x="65303" y="167751"/>
                  </a:lnTo>
                  <a:lnTo>
                    <a:pt x="42949" y="207402"/>
                  </a:lnTo>
                  <a:lnTo>
                    <a:pt x="24945" y="249841"/>
                  </a:lnTo>
                  <a:lnTo>
                    <a:pt x="11588" y="294658"/>
                  </a:lnTo>
                  <a:lnTo>
                    <a:pt x="3174" y="341445"/>
                  </a:lnTo>
                  <a:lnTo>
                    <a:pt x="0" y="389792"/>
                  </a:lnTo>
                  <a:lnTo>
                    <a:pt x="2361" y="439292"/>
                  </a:lnTo>
                  <a:lnTo>
                    <a:pt x="10277" y="390586"/>
                  </a:lnTo>
                  <a:lnTo>
                    <a:pt x="23369" y="344268"/>
                  </a:lnTo>
                  <a:lnTo>
                    <a:pt x="41277" y="300692"/>
                  </a:lnTo>
                  <a:lnTo>
                    <a:pt x="63640" y="260208"/>
                  </a:lnTo>
                  <a:lnTo>
                    <a:pt x="90099" y="223170"/>
                  </a:lnTo>
                  <a:lnTo>
                    <a:pt x="120292" y="189928"/>
                  </a:lnTo>
                  <a:lnTo>
                    <a:pt x="153858" y="160835"/>
                  </a:lnTo>
                  <a:lnTo>
                    <a:pt x="190438" y="136242"/>
                  </a:lnTo>
                  <a:lnTo>
                    <a:pt x="229670" y="116502"/>
                  </a:lnTo>
                  <a:lnTo>
                    <a:pt x="271194" y="101966"/>
                  </a:lnTo>
                  <a:lnTo>
                    <a:pt x="314649" y="92987"/>
                  </a:lnTo>
                  <a:lnTo>
                    <a:pt x="359676" y="89915"/>
                  </a:lnTo>
                  <a:lnTo>
                    <a:pt x="359676" y="0"/>
                  </a:lnTo>
                  <a:close/>
                </a:path>
              </a:pathLst>
            </a:custGeom>
            <a:solidFill>
              <a:srgbClr val="375C9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36" name="Google Shape;336;p14"/>
            <p:cNvSpPr/>
            <p:nvPr/>
          </p:nvSpPr>
          <p:spPr>
            <a:xfrm>
              <a:off x="166877" y="2097785"/>
              <a:ext cx="360045" cy="911225"/>
            </a:xfrm>
            <a:custGeom>
              <a:avLst/>
              <a:gdLst/>
              <a:ahLst/>
              <a:cxnLst/>
              <a:rect l="l" t="t" r="r" b="b"/>
              <a:pathLst>
                <a:path w="360045" h="911225" extrusionOk="0">
                  <a:moveTo>
                    <a:pt x="0" y="394335"/>
                  </a:moveTo>
                  <a:lnTo>
                    <a:pt x="2703" y="442746"/>
                  </a:lnTo>
                  <a:lnTo>
                    <a:pt x="10623" y="489622"/>
                  </a:lnTo>
                  <a:lnTo>
                    <a:pt x="23476" y="534560"/>
                  </a:lnTo>
                  <a:lnTo>
                    <a:pt x="40978" y="577160"/>
                  </a:lnTo>
                  <a:lnTo>
                    <a:pt x="62843" y="617018"/>
                  </a:lnTo>
                  <a:lnTo>
                    <a:pt x="88788" y="653733"/>
                  </a:lnTo>
                  <a:lnTo>
                    <a:pt x="118527" y="686903"/>
                  </a:lnTo>
                  <a:lnTo>
                    <a:pt x="151778" y="716126"/>
                  </a:lnTo>
                  <a:lnTo>
                    <a:pt x="188254" y="741001"/>
                  </a:lnTo>
                  <a:lnTo>
                    <a:pt x="227672" y="761125"/>
                  </a:lnTo>
                  <a:lnTo>
                    <a:pt x="269748" y="776097"/>
                  </a:lnTo>
                  <a:lnTo>
                    <a:pt x="269748" y="731138"/>
                  </a:lnTo>
                  <a:lnTo>
                    <a:pt x="359664" y="833627"/>
                  </a:lnTo>
                  <a:lnTo>
                    <a:pt x="269748" y="910971"/>
                  </a:lnTo>
                  <a:lnTo>
                    <a:pt x="269748" y="866013"/>
                  </a:lnTo>
                  <a:lnTo>
                    <a:pt x="227672" y="851041"/>
                  </a:lnTo>
                  <a:lnTo>
                    <a:pt x="188254" y="830917"/>
                  </a:lnTo>
                  <a:lnTo>
                    <a:pt x="151778" y="806042"/>
                  </a:lnTo>
                  <a:lnTo>
                    <a:pt x="118527" y="776819"/>
                  </a:lnTo>
                  <a:lnTo>
                    <a:pt x="88788" y="743649"/>
                  </a:lnTo>
                  <a:lnTo>
                    <a:pt x="62843" y="706934"/>
                  </a:lnTo>
                  <a:lnTo>
                    <a:pt x="40978" y="667076"/>
                  </a:lnTo>
                  <a:lnTo>
                    <a:pt x="23476" y="624476"/>
                  </a:lnTo>
                  <a:lnTo>
                    <a:pt x="10623" y="579538"/>
                  </a:lnTo>
                  <a:lnTo>
                    <a:pt x="2703" y="532662"/>
                  </a:lnTo>
                  <a:lnTo>
                    <a:pt x="0" y="484250"/>
                  </a:lnTo>
                  <a:lnTo>
                    <a:pt x="0" y="394335"/>
                  </a:lnTo>
                  <a:lnTo>
                    <a:pt x="2802" y="344866"/>
                  </a:lnTo>
                  <a:lnTo>
                    <a:pt x="10984" y="297232"/>
                  </a:lnTo>
                  <a:lnTo>
                    <a:pt x="24209" y="251803"/>
                  </a:lnTo>
                  <a:lnTo>
                    <a:pt x="42139" y="208947"/>
                  </a:lnTo>
                  <a:lnTo>
                    <a:pt x="64438" y="169034"/>
                  </a:lnTo>
                  <a:lnTo>
                    <a:pt x="90769" y="132433"/>
                  </a:lnTo>
                  <a:lnTo>
                    <a:pt x="120795" y="99514"/>
                  </a:lnTo>
                  <a:lnTo>
                    <a:pt x="154178" y="70646"/>
                  </a:lnTo>
                  <a:lnTo>
                    <a:pt x="190582" y="46198"/>
                  </a:lnTo>
                  <a:lnTo>
                    <a:pt x="229669" y="26540"/>
                  </a:lnTo>
                  <a:lnTo>
                    <a:pt x="271104" y="12042"/>
                  </a:lnTo>
                  <a:lnTo>
                    <a:pt x="314547" y="3072"/>
                  </a:lnTo>
                  <a:lnTo>
                    <a:pt x="359664" y="0"/>
                  </a:lnTo>
                  <a:lnTo>
                    <a:pt x="359664" y="89915"/>
                  </a:lnTo>
                  <a:lnTo>
                    <a:pt x="314637" y="92987"/>
                  </a:lnTo>
                  <a:lnTo>
                    <a:pt x="271182" y="101966"/>
                  </a:lnTo>
                  <a:lnTo>
                    <a:pt x="229658" y="116502"/>
                  </a:lnTo>
                  <a:lnTo>
                    <a:pt x="190426" y="136242"/>
                  </a:lnTo>
                  <a:lnTo>
                    <a:pt x="153846" y="160835"/>
                  </a:lnTo>
                  <a:lnTo>
                    <a:pt x="120280" y="189928"/>
                  </a:lnTo>
                  <a:lnTo>
                    <a:pt x="90087" y="223170"/>
                  </a:lnTo>
                  <a:lnTo>
                    <a:pt x="63628" y="260208"/>
                  </a:lnTo>
                  <a:lnTo>
                    <a:pt x="41265" y="300692"/>
                  </a:lnTo>
                  <a:lnTo>
                    <a:pt x="23357" y="344268"/>
                  </a:lnTo>
                  <a:lnTo>
                    <a:pt x="10265" y="390586"/>
                  </a:lnTo>
                  <a:lnTo>
                    <a:pt x="2349" y="439292"/>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sp>
        <p:nvSpPr>
          <p:cNvPr id="337" name="Google Shape;337;p14"/>
          <p:cNvSpPr txBox="1"/>
          <p:nvPr/>
        </p:nvSpPr>
        <p:spPr>
          <a:xfrm>
            <a:off x="553199" y="3629406"/>
            <a:ext cx="6149340" cy="2711450"/>
          </a:xfrm>
          <a:prstGeom prst="rect">
            <a:avLst/>
          </a:prstGeom>
          <a:solidFill>
            <a:srgbClr val="92D050"/>
          </a:solidFill>
          <a:ln w="22850" cap="flat" cmpd="sng">
            <a:solidFill>
              <a:srgbClr val="2E528F"/>
            </a:solidFill>
            <a:prstDash val="solid"/>
            <a:round/>
            <a:headEnd type="none" w="sm" len="sm"/>
            <a:tailEnd type="none" w="sm" len="sm"/>
          </a:ln>
        </p:spPr>
        <p:txBody>
          <a:bodyPr spcFirstLastPara="1" wrap="square" lIns="0" tIns="4425"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chemeClr val="dk1"/>
              </a:solidFill>
              <a:latin typeface="Times New Roman"/>
              <a:ea typeface="Times New Roman"/>
              <a:cs typeface="Times New Roman"/>
              <a:sym typeface="Times New Roman"/>
            </a:endParaRPr>
          </a:p>
          <a:p>
            <a:pPr marL="377190" marR="0" lvl="0" indent="-287020" algn="l" rtl="0">
              <a:lnSpc>
                <a:spcPct val="100000"/>
              </a:lnSpc>
              <a:spcBef>
                <a:spcPts val="0"/>
              </a:spcBef>
              <a:spcAft>
                <a:spcPts val="0"/>
              </a:spcAft>
              <a:buClr>
                <a:schemeClr val="dk1"/>
              </a:buClr>
              <a:buSzPts val="1400"/>
              <a:buFont typeface="Arial"/>
              <a:buChar char="•"/>
            </a:pPr>
            <a:r>
              <a:rPr lang="en-US" sz="1400" b="1" i="0" u="none" strike="noStrike" cap="none" dirty="0">
                <a:solidFill>
                  <a:schemeClr val="dk1"/>
                </a:solidFill>
                <a:latin typeface="Trebuchet MS"/>
                <a:ea typeface="Trebuchet MS"/>
                <a:cs typeface="Trebuchet MS"/>
                <a:sym typeface="Trebuchet MS"/>
              </a:rPr>
              <a:t>Grade 3: </a:t>
            </a:r>
            <a:r>
              <a:rPr lang="en-US" sz="1400" b="0" i="0" u="none" strike="noStrike" cap="none" dirty="0">
                <a:solidFill>
                  <a:schemeClr val="dk1"/>
                </a:solidFill>
                <a:latin typeface="Trebuchet MS"/>
                <a:ea typeface="Trebuchet MS"/>
                <a:cs typeface="Trebuchet MS"/>
                <a:sym typeface="Trebuchet MS"/>
              </a:rPr>
              <a:t>Scaled pictograph/bar graph (NY-3.MD.3) </a:t>
            </a:r>
            <a:r>
              <a:rPr lang="en-US" sz="1400" b="0" i="0" u="none" strike="noStrike" cap="none" dirty="0">
                <a:solidFill>
                  <a:srgbClr val="2E5496"/>
                </a:solidFill>
                <a:latin typeface="Trebuchet MS"/>
                <a:ea typeface="Trebuchet MS"/>
                <a:cs typeface="Trebuchet MS"/>
                <a:sym typeface="Trebuchet MS"/>
              </a:rPr>
              <a:t>(Additional)</a:t>
            </a:r>
            <a:endParaRPr sz="14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50"/>
              </a:spcBef>
              <a:spcAft>
                <a:spcPts val="0"/>
              </a:spcAft>
              <a:buClr>
                <a:schemeClr val="dk1"/>
              </a:buClr>
              <a:buSzPts val="1400"/>
              <a:buFont typeface="Arial"/>
              <a:buNone/>
            </a:pPr>
            <a:endParaRPr sz="1400" b="0" i="0" u="none" strike="noStrike" cap="none" dirty="0">
              <a:solidFill>
                <a:schemeClr val="dk1"/>
              </a:solidFill>
              <a:latin typeface="Trebuchet MS"/>
              <a:ea typeface="Trebuchet MS"/>
              <a:cs typeface="Trebuchet MS"/>
              <a:sym typeface="Trebuchet MS"/>
            </a:endParaRPr>
          </a:p>
          <a:p>
            <a:pPr marL="377190" marR="0" lvl="0" indent="-287020" algn="l" rtl="0">
              <a:lnSpc>
                <a:spcPct val="100000"/>
              </a:lnSpc>
              <a:spcBef>
                <a:spcPts val="5"/>
              </a:spcBef>
              <a:spcAft>
                <a:spcPts val="0"/>
              </a:spcAft>
              <a:buClr>
                <a:schemeClr val="dk1"/>
              </a:buClr>
              <a:buSzPts val="1400"/>
              <a:buFont typeface="Arial"/>
              <a:buChar char="•"/>
            </a:pPr>
            <a:r>
              <a:rPr lang="en-US" sz="1400" b="1" i="0" u="none" strike="noStrike" cap="none" dirty="0">
                <a:solidFill>
                  <a:schemeClr val="dk1"/>
                </a:solidFill>
                <a:latin typeface="Trebuchet MS"/>
                <a:ea typeface="Trebuchet MS"/>
                <a:cs typeface="Trebuchet MS"/>
                <a:sym typeface="Trebuchet MS"/>
              </a:rPr>
              <a:t>Grade 5: </a:t>
            </a:r>
            <a:r>
              <a:rPr lang="en-US" sz="1400" b="0" i="0" u="none" strike="noStrike" cap="none" dirty="0">
                <a:solidFill>
                  <a:schemeClr val="dk1"/>
                </a:solidFill>
                <a:latin typeface="Trebuchet MS"/>
                <a:ea typeface="Trebuchet MS"/>
                <a:cs typeface="Trebuchet MS"/>
                <a:sym typeface="Trebuchet MS"/>
              </a:rPr>
              <a:t>Order of Operations Standards (NY-5.OA.1 and 2) </a:t>
            </a:r>
            <a:r>
              <a:rPr lang="en-US" sz="1400" b="0" i="0" u="none" strike="noStrike" cap="none" dirty="0">
                <a:solidFill>
                  <a:srgbClr val="2E5496"/>
                </a:solidFill>
                <a:latin typeface="Trebuchet MS"/>
                <a:ea typeface="Trebuchet MS"/>
                <a:cs typeface="Trebuchet MS"/>
                <a:sym typeface="Trebuchet MS"/>
              </a:rPr>
              <a:t>(Additional)</a:t>
            </a:r>
            <a:endParaRPr sz="14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50"/>
              </a:spcBef>
              <a:spcAft>
                <a:spcPts val="0"/>
              </a:spcAft>
              <a:buClr>
                <a:schemeClr val="dk1"/>
              </a:buClr>
              <a:buSzPts val="1400"/>
              <a:buFont typeface="Arial"/>
              <a:buNone/>
            </a:pPr>
            <a:endParaRPr sz="1400" b="0" i="0" u="none" strike="noStrike" cap="none" dirty="0">
              <a:solidFill>
                <a:schemeClr val="dk1"/>
              </a:solidFill>
              <a:latin typeface="Trebuchet MS"/>
              <a:ea typeface="Trebuchet MS"/>
              <a:cs typeface="Trebuchet MS"/>
              <a:sym typeface="Trebuchet MS"/>
            </a:endParaRPr>
          </a:p>
          <a:p>
            <a:pPr marL="377190" marR="0" lvl="0" indent="-287020" algn="l" rtl="0">
              <a:lnSpc>
                <a:spcPct val="100000"/>
              </a:lnSpc>
              <a:spcBef>
                <a:spcPts val="5"/>
              </a:spcBef>
              <a:spcAft>
                <a:spcPts val="0"/>
              </a:spcAft>
              <a:buClr>
                <a:schemeClr val="dk1"/>
              </a:buClr>
              <a:buSzPts val="1400"/>
              <a:buFont typeface="Arial"/>
              <a:buChar char="•"/>
            </a:pPr>
            <a:r>
              <a:rPr lang="en-US" sz="1400" b="1" i="0" u="none" strike="noStrike" cap="none" dirty="0">
                <a:solidFill>
                  <a:schemeClr val="dk1"/>
                </a:solidFill>
                <a:latin typeface="Trebuchet MS"/>
                <a:ea typeface="Trebuchet MS"/>
                <a:cs typeface="Trebuchet MS"/>
                <a:sym typeface="Trebuchet MS"/>
              </a:rPr>
              <a:t>Grade 6: </a:t>
            </a:r>
            <a:r>
              <a:rPr lang="en-US" sz="1400" b="0" i="0" u="none" strike="noStrike" cap="none" dirty="0">
                <a:solidFill>
                  <a:schemeClr val="dk1"/>
                </a:solidFill>
                <a:latin typeface="Trebuchet MS"/>
                <a:ea typeface="Trebuchet MS"/>
                <a:cs typeface="Trebuchet MS"/>
                <a:sym typeface="Trebuchet MS"/>
              </a:rPr>
              <a:t>All Probability and Statistics</a:t>
            </a:r>
            <a:endParaRPr sz="14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55"/>
              </a:spcBef>
              <a:spcAft>
                <a:spcPts val="0"/>
              </a:spcAft>
              <a:buClr>
                <a:schemeClr val="dk1"/>
              </a:buClr>
              <a:buSzPts val="1400"/>
              <a:buFont typeface="Arial"/>
              <a:buNone/>
            </a:pPr>
            <a:endParaRPr sz="1400" b="0" i="0" u="none" strike="noStrike" cap="none" dirty="0">
              <a:solidFill>
                <a:schemeClr val="dk1"/>
              </a:solidFill>
              <a:latin typeface="Trebuchet MS"/>
              <a:ea typeface="Trebuchet MS"/>
              <a:cs typeface="Trebuchet MS"/>
              <a:sym typeface="Trebuchet MS"/>
            </a:endParaRPr>
          </a:p>
          <a:p>
            <a:pPr marL="377190" marR="0" lvl="0" indent="-287020" algn="l" rtl="0">
              <a:lnSpc>
                <a:spcPct val="100000"/>
              </a:lnSpc>
              <a:spcBef>
                <a:spcPts val="0"/>
              </a:spcBef>
              <a:spcAft>
                <a:spcPts val="0"/>
              </a:spcAft>
              <a:buClr>
                <a:schemeClr val="dk1"/>
              </a:buClr>
              <a:buSzPts val="1400"/>
              <a:buFont typeface="Arial"/>
              <a:buChar char="•"/>
            </a:pPr>
            <a:r>
              <a:rPr lang="en-US" sz="1400" b="1" i="0" u="none" strike="noStrike" cap="none" dirty="0">
                <a:solidFill>
                  <a:schemeClr val="dk1"/>
                </a:solidFill>
                <a:latin typeface="Trebuchet MS"/>
                <a:ea typeface="Trebuchet MS"/>
                <a:cs typeface="Trebuchet MS"/>
                <a:sym typeface="Trebuchet MS"/>
              </a:rPr>
              <a:t>Grade 7: </a:t>
            </a:r>
            <a:r>
              <a:rPr lang="en-US" sz="1400" b="0" i="0" u="none" strike="noStrike" cap="none" dirty="0">
                <a:solidFill>
                  <a:schemeClr val="dk1"/>
                </a:solidFill>
                <a:latin typeface="Trebuchet MS"/>
                <a:ea typeface="Trebuchet MS"/>
                <a:cs typeface="Trebuchet MS"/>
                <a:sym typeface="Trebuchet MS"/>
              </a:rPr>
              <a:t>Area and Circumference of a Circle (NY-7. G.4) </a:t>
            </a:r>
            <a:r>
              <a:rPr lang="en-US" sz="1400" b="0" i="0" u="none" strike="noStrike" cap="none" dirty="0">
                <a:solidFill>
                  <a:srgbClr val="2E5496"/>
                </a:solidFill>
                <a:latin typeface="Trebuchet MS"/>
                <a:ea typeface="Trebuchet MS"/>
                <a:cs typeface="Trebuchet MS"/>
                <a:sym typeface="Trebuchet MS"/>
              </a:rPr>
              <a:t>(Additional)</a:t>
            </a:r>
            <a:endParaRPr sz="1400" b="0" i="0" u="none" strike="noStrike" cap="none" dirty="0">
              <a:solidFill>
                <a:schemeClr val="dk1"/>
              </a:solidFill>
              <a:latin typeface="Trebuchet MS"/>
              <a:ea typeface="Trebuchet MS"/>
              <a:cs typeface="Trebuchet MS"/>
              <a:sym typeface="Trebuchet MS"/>
            </a:endParaRPr>
          </a:p>
          <a:p>
            <a:pPr marL="0" marR="0" lvl="0" indent="0" algn="l" rtl="0">
              <a:lnSpc>
                <a:spcPct val="100000"/>
              </a:lnSpc>
              <a:spcBef>
                <a:spcPts val="55"/>
              </a:spcBef>
              <a:spcAft>
                <a:spcPts val="0"/>
              </a:spcAft>
              <a:buClr>
                <a:schemeClr val="dk1"/>
              </a:buClr>
              <a:buSzPts val="1400"/>
              <a:buFont typeface="Arial"/>
              <a:buNone/>
            </a:pPr>
            <a:endParaRPr sz="1400" b="0" i="0" u="none" strike="noStrike" cap="none" dirty="0">
              <a:solidFill>
                <a:schemeClr val="dk1"/>
              </a:solidFill>
              <a:latin typeface="Trebuchet MS"/>
              <a:ea typeface="Trebuchet MS"/>
              <a:cs typeface="Trebuchet MS"/>
              <a:sym typeface="Trebuchet MS"/>
            </a:endParaRPr>
          </a:p>
          <a:p>
            <a:pPr marL="377190" marR="1006475" lvl="0" indent="-287020" algn="l" rtl="0">
              <a:lnSpc>
                <a:spcPct val="100000"/>
              </a:lnSpc>
              <a:spcBef>
                <a:spcPts val="0"/>
              </a:spcBef>
              <a:spcAft>
                <a:spcPts val="0"/>
              </a:spcAft>
              <a:buClr>
                <a:schemeClr val="dk1"/>
              </a:buClr>
              <a:buSzPts val="1400"/>
              <a:buFont typeface="Arial"/>
              <a:buChar char="•"/>
            </a:pPr>
            <a:r>
              <a:rPr lang="en-US" sz="1400" b="1" i="0" u="none" strike="noStrike" cap="none" dirty="0">
                <a:solidFill>
                  <a:schemeClr val="dk1"/>
                </a:solidFill>
                <a:latin typeface="Trebuchet MS"/>
                <a:ea typeface="Trebuchet MS"/>
                <a:cs typeface="Trebuchet MS"/>
                <a:sym typeface="Trebuchet MS"/>
              </a:rPr>
              <a:t>Grade 8: </a:t>
            </a:r>
            <a:r>
              <a:rPr lang="en-US" sz="1400" b="0" i="0" u="none" strike="noStrike" cap="none" dirty="0">
                <a:solidFill>
                  <a:schemeClr val="dk1"/>
                </a:solidFill>
                <a:latin typeface="Trebuchet MS"/>
                <a:ea typeface="Trebuchet MS"/>
                <a:cs typeface="Trebuchet MS"/>
                <a:sym typeface="Trebuchet MS"/>
              </a:rPr>
              <a:t>Scientific Notation (NY-8.EE.3 and 4), Linear Systems of  Equations (NY-8.EE.8)</a:t>
            </a:r>
            <a:endParaRPr sz="1400" b="0" i="0" u="none" strike="noStrike" cap="none" dirty="0">
              <a:solidFill>
                <a:schemeClr val="dk1"/>
              </a:solidFill>
              <a:latin typeface="Trebuchet MS"/>
              <a:ea typeface="Trebuchet MS"/>
              <a:cs typeface="Trebuchet MS"/>
              <a:sym typeface="Trebuchet MS"/>
            </a:endParaRPr>
          </a:p>
        </p:txBody>
      </p:sp>
      <p:pic>
        <p:nvPicPr>
          <p:cNvPr id="338" name="Google Shape;338;p14"/>
          <p:cNvPicPr preferRelativeResize="0"/>
          <p:nvPr/>
        </p:nvPicPr>
        <p:blipFill rotWithShape="1">
          <a:blip r:embed="rId3">
            <a:alphaModFix/>
          </a:blip>
          <a:srcRect/>
          <a:stretch/>
        </p:blipFill>
        <p:spPr>
          <a:xfrm>
            <a:off x="9987281" y="1721625"/>
            <a:ext cx="1503525" cy="18769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2"/>
          <p:cNvSpPr/>
          <p:nvPr/>
        </p:nvSpPr>
        <p:spPr>
          <a:xfrm>
            <a:off x="10112452" y="5456076"/>
            <a:ext cx="792026" cy="61551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344" name="Google Shape;344;p12"/>
          <p:cNvGrpSpPr/>
          <p:nvPr/>
        </p:nvGrpSpPr>
        <p:grpSpPr>
          <a:xfrm>
            <a:off x="556300" y="1743075"/>
            <a:ext cx="8612379" cy="4719829"/>
            <a:chOff x="454913" y="2085593"/>
            <a:chExt cx="8612379" cy="4719829"/>
          </a:xfrm>
        </p:grpSpPr>
        <p:sp>
          <p:nvSpPr>
            <p:cNvPr id="345" name="Google Shape;345;p12"/>
            <p:cNvSpPr/>
            <p:nvPr/>
          </p:nvSpPr>
          <p:spPr>
            <a:xfrm>
              <a:off x="454913" y="2085593"/>
              <a:ext cx="7495540" cy="3561715"/>
            </a:xfrm>
            <a:custGeom>
              <a:avLst/>
              <a:gdLst/>
              <a:ahLst/>
              <a:cxnLst/>
              <a:rect l="l" t="t" r="r" b="b"/>
              <a:pathLst>
                <a:path w="7495540" h="3561715" extrusionOk="0">
                  <a:moveTo>
                    <a:pt x="7495032" y="0"/>
                  </a:moveTo>
                  <a:lnTo>
                    <a:pt x="0" y="0"/>
                  </a:lnTo>
                  <a:lnTo>
                    <a:pt x="0" y="2190000"/>
                  </a:lnTo>
                  <a:lnTo>
                    <a:pt x="0" y="3561588"/>
                  </a:lnTo>
                  <a:lnTo>
                    <a:pt x="7495032" y="3561588"/>
                  </a:lnTo>
                  <a:lnTo>
                    <a:pt x="7495032" y="2190000"/>
                  </a:lnTo>
                  <a:lnTo>
                    <a:pt x="7495032" y="0"/>
                  </a:lnTo>
                  <a:close/>
                </a:path>
              </a:pathLst>
            </a:custGeom>
            <a:solidFill>
              <a:srgbClr val="4471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46" name="Google Shape;346;p12"/>
            <p:cNvSpPr/>
            <p:nvPr/>
          </p:nvSpPr>
          <p:spPr>
            <a:xfrm>
              <a:off x="454913" y="2085594"/>
              <a:ext cx="7495540" cy="3561715"/>
            </a:xfrm>
            <a:custGeom>
              <a:avLst/>
              <a:gdLst/>
              <a:ahLst/>
              <a:cxnLst/>
              <a:rect l="l" t="t" r="r" b="b"/>
              <a:pathLst>
                <a:path w="7495540" h="3561715" extrusionOk="0">
                  <a:moveTo>
                    <a:pt x="0" y="3561587"/>
                  </a:moveTo>
                  <a:lnTo>
                    <a:pt x="7495032" y="3561587"/>
                  </a:lnTo>
                  <a:lnTo>
                    <a:pt x="7495032" y="0"/>
                  </a:lnTo>
                  <a:lnTo>
                    <a:pt x="0" y="0"/>
                  </a:lnTo>
                  <a:lnTo>
                    <a:pt x="0" y="3561587"/>
                  </a:lnTo>
                  <a:close/>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47" name="Google Shape;347;p12"/>
            <p:cNvSpPr/>
            <p:nvPr/>
          </p:nvSpPr>
          <p:spPr>
            <a:xfrm>
              <a:off x="571499" y="2150364"/>
              <a:ext cx="7260335" cy="333146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48" name="Google Shape;348;p12"/>
            <p:cNvSpPr/>
            <p:nvPr/>
          </p:nvSpPr>
          <p:spPr>
            <a:xfrm>
              <a:off x="4519422" y="4275582"/>
              <a:ext cx="4547870" cy="2529840"/>
            </a:xfrm>
            <a:custGeom>
              <a:avLst/>
              <a:gdLst/>
              <a:ahLst/>
              <a:cxnLst/>
              <a:rect l="l" t="t" r="r" b="b"/>
              <a:pathLst>
                <a:path w="4547870" h="2529840" extrusionOk="0">
                  <a:moveTo>
                    <a:pt x="4547616" y="0"/>
                  </a:moveTo>
                  <a:lnTo>
                    <a:pt x="0" y="0"/>
                  </a:lnTo>
                  <a:lnTo>
                    <a:pt x="0" y="2529840"/>
                  </a:lnTo>
                  <a:lnTo>
                    <a:pt x="4547616" y="2529840"/>
                  </a:lnTo>
                  <a:lnTo>
                    <a:pt x="4547616" y="0"/>
                  </a:lnTo>
                  <a:close/>
                </a:path>
              </a:pathLst>
            </a:custGeom>
            <a:solidFill>
              <a:srgbClr val="E6691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49" name="Google Shape;349;p12"/>
            <p:cNvSpPr/>
            <p:nvPr/>
          </p:nvSpPr>
          <p:spPr>
            <a:xfrm>
              <a:off x="4519422" y="4275582"/>
              <a:ext cx="4547870" cy="2529840"/>
            </a:xfrm>
            <a:custGeom>
              <a:avLst/>
              <a:gdLst/>
              <a:ahLst/>
              <a:cxnLst/>
              <a:rect l="l" t="t" r="r" b="b"/>
              <a:pathLst>
                <a:path w="4547870" h="2529840" extrusionOk="0">
                  <a:moveTo>
                    <a:pt x="0" y="2529840"/>
                  </a:moveTo>
                  <a:lnTo>
                    <a:pt x="4547616" y="2529840"/>
                  </a:lnTo>
                  <a:lnTo>
                    <a:pt x="4547616" y="0"/>
                  </a:lnTo>
                  <a:lnTo>
                    <a:pt x="0" y="0"/>
                  </a:lnTo>
                  <a:lnTo>
                    <a:pt x="0" y="2529840"/>
                  </a:lnTo>
                  <a:close/>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50" name="Google Shape;350;p12"/>
            <p:cNvSpPr/>
            <p:nvPr/>
          </p:nvSpPr>
          <p:spPr>
            <a:xfrm>
              <a:off x="4678680" y="4434840"/>
              <a:ext cx="4273296" cy="2199132"/>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sp>
        <p:nvSpPr>
          <p:cNvPr id="351" name="Google Shape;351;p12"/>
          <p:cNvSpPr txBox="1"/>
          <p:nvPr/>
        </p:nvSpPr>
        <p:spPr>
          <a:xfrm>
            <a:off x="9327937" y="2470211"/>
            <a:ext cx="2360042" cy="2505814"/>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Guides use  EngageNY module  lessons to  demonstrate the  scaffolds, but the  scaffolds are  designed to be  </a:t>
            </a:r>
            <a:r>
              <a:rPr lang="en-US" sz="1800" b="1" i="0" u="none" strike="noStrike" cap="none">
                <a:solidFill>
                  <a:srgbClr val="2E5496"/>
                </a:solidFill>
                <a:latin typeface="Trebuchet MS"/>
                <a:ea typeface="Trebuchet MS"/>
                <a:cs typeface="Trebuchet MS"/>
                <a:sym typeface="Trebuchet MS"/>
              </a:rPr>
              <a:t>adaptable </a:t>
            </a:r>
            <a:r>
              <a:rPr lang="en-US" sz="1800" b="0" i="0" u="none" strike="noStrike" cap="none">
                <a:solidFill>
                  <a:schemeClr val="dk1"/>
                </a:solidFill>
                <a:latin typeface="Trebuchet MS"/>
                <a:ea typeface="Trebuchet MS"/>
                <a:cs typeface="Trebuchet MS"/>
                <a:sym typeface="Trebuchet MS"/>
              </a:rPr>
              <a:t>for  locally designed  lessons/curriculum.</a:t>
            </a:r>
            <a:endParaRPr sz="1800" b="0" i="0" u="none" strike="noStrike" cap="none">
              <a:solidFill>
                <a:schemeClr val="dk1"/>
              </a:solidFill>
              <a:latin typeface="Trebuchet MS"/>
              <a:ea typeface="Trebuchet MS"/>
              <a:cs typeface="Trebuchet MS"/>
              <a:sym typeface="Trebuchet MS"/>
            </a:endParaRPr>
          </a:p>
        </p:txBody>
      </p:sp>
      <p:sp>
        <p:nvSpPr>
          <p:cNvPr id="352" name="Google Shape;352;p12"/>
          <p:cNvSpPr txBox="1"/>
          <p:nvPr/>
        </p:nvSpPr>
        <p:spPr>
          <a:xfrm>
            <a:off x="810555" y="5369560"/>
            <a:ext cx="3730625" cy="75692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Clr>
                <a:srgbClr val="000000"/>
              </a:buClr>
              <a:buSzPts val="1600"/>
              <a:buFont typeface="Arial"/>
              <a:buNone/>
            </a:pPr>
            <a:r>
              <a:rPr lang="en-US" sz="1600" b="0" i="0" u="sng" strike="noStrike" cap="none" dirty="0">
                <a:solidFill>
                  <a:srgbClr val="0462C1"/>
                </a:solidFill>
                <a:latin typeface="Arial Black"/>
                <a:ea typeface="Arial Black"/>
                <a:cs typeface="Arial Black"/>
                <a:sym typeface="Arial Black"/>
              </a:rPr>
              <a:t>Supporting All Students: Resource Guides </a:t>
            </a:r>
            <a:r>
              <a:rPr lang="en-US" sz="1600" b="0" i="0" u="none" strike="noStrike" cap="none" dirty="0">
                <a:solidFill>
                  <a:srgbClr val="0462C1"/>
                </a:solidFill>
                <a:latin typeface="Arial Black"/>
                <a:ea typeface="Arial Black"/>
                <a:cs typeface="Arial Black"/>
                <a:sym typeface="Arial Black"/>
              </a:rPr>
              <a:t> </a:t>
            </a:r>
            <a:r>
              <a:rPr lang="en-US" sz="1600" b="0" i="0" u="sng" strike="noStrike" cap="none" dirty="0">
                <a:solidFill>
                  <a:srgbClr val="0462C1"/>
                </a:solidFill>
                <a:latin typeface="Arial Black"/>
                <a:ea typeface="Arial Black"/>
                <a:cs typeface="Arial Black"/>
                <a:sym typeface="Arial Black"/>
                <a:hlinkClick r:id="rId6"/>
              </a:rPr>
              <a:t>for Scaffolding Instruction of English  Language Arts and Mathematics</a:t>
            </a:r>
            <a:endParaRPr sz="1600" b="0" i="0" u="none" strike="noStrike" cap="none" dirty="0">
              <a:solidFill>
                <a:schemeClr val="dk1"/>
              </a:solidFill>
              <a:latin typeface="Arial Black"/>
              <a:ea typeface="Arial Black"/>
              <a:cs typeface="Arial Black"/>
              <a:sym typeface="Arial Black"/>
            </a:endParaRPr>
          </a:p>
        </p:txBody>
      </p:sp>
      <p:sp>
        <p:nvSpPr>
          <p:cNvPr id="353" name="Google Shape;353;p12"/>
          <p:cNvSpPr txBox="1">
            <a:spLocks noGrp="1"/>
          </p:cNvSpPr>
          <p:nvPr>
            <p:ph type="title"/>
          </p:nvPr>
        </p:nvSpPr>
        <p:spPr>
          <a:xfrm>
            <a:off x="436159" y="438531"/>
            <a:ext cx="11309985" cy="1190625"/>
          </a:xfrm>
          <a:prstGeom prst="rect">
            <a:avLst/>
          </a:prstGeom>
          <a:solidFill>
            <a:srgbClr val="4471C4"/>
          </a:solidFill>
          <a:ln>
            <a:noFill/>
          </a:ln>
        </p:spPr>
        <p:txBody>
          <a:bodyPr spcFirstLastPara="1" wrap="square" lIns="0" tIns="139700" rIns="0" bIns="0" anchor="ctr" anchorCtr="0">
            <a:spAutoFit/>
          </a:bodyPr>
          <a:lstStyle/>
          <a:p>
            <a:pPr marL="66040" marR="128904" lvl="0" indent="0" algn="ctr" rtl="0">
              <a:lnSpc>
                <a:spcPct val="100000"/>
              </a:lnSpc>
              <a:spcBef>
                <a:spcPts val="0"/>
              </a:spcBef>
              <a:spcAft>
                <a:spcPts val="0"/>
              </a:spcAft>
              <a:buClr>
                <a:srgbClr val="262626"/>
              </a:buClr>
              <a:buSzPts val="2500"/>
              <a:buFont typeface="Trebuchet MS"/>
              <a:buNone/>
            </a:pPr>
            <a:r>
              <a:rPr lang="en-US" sz="2500" b="1">
                <a:latin typeface="Trebuchet MS"/>
                <a:ea typeface="Trebuchet MS"/>
                <a:cs typeface="Trebuchet MS"/>
                <a:sym typeface="Trebuchet MS"/>
              </a:rPr>
              <a:t>MATHEMATICS: NEXT GENERATION STANDARDS IMPLEMENTATION  SCAFFOLDING GUIDES (ELA AND MATH)</a:t>
            </a:r>
            <a:endParaRPr sz="2500">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5"/>
          <p:cNvSpPr txBox="1"/>
          <p:nvPr/>
        </p:nvSpPr>
        <p:spPr>
          <a:xfrm>
            <a:off x="460788" y="420776"/>
            <a:ext cx="11309985" cy="1190625"/>
          </a:xfrm>
          <a:prstGeom prst="rect">
            <a:avLst/>
          </a:prstGeom>
          <a:solidFill>
            <a:srgbClr val="4471C4"/>
          </a:solidFill>
          <a:ln>
            <a:noFill/>
          </a:ln>
        </p:spPr>
        <p:txBody>
          <a:bodyPr spcFirstLastPara="1" wrap="square" lIns="0" tIns="79375" rIns="0" bIns="0" anchor="t" anchorCtr="0">
            <a:spAutoFit/>
          </a:bodyPr>
          <a:lstStyle/>
          <a:p>
            <a:pPr marL="375285" marR="0" lvl="0" indent="0" algn="l" rtl="0">
              <a:lnSpc>
                <a:spcPct val="115571"/>
              </a:lnSpc>
              <a:spcBef>
                <a:spcPts val="0"/>
              </a:spcBef>
              <a:spcAft>
                <a:spcPts val="0"/>
              </a:spcAft>
              <a:buClr>
                <a:srgbClr val="000000"/>
              </a:buClr>
              <a:buSzPts val="3500"/>
              <a:buFont typeface="Arial"/>
              <a:buNone/>
            </a:pPr>
            <a:r>
              <a:rPr lang="en-US" sz="3500" b="0" i="0" u="none" strike="noStrike" cap="none">
                <a:solidFill>
                  <a:srgbClr val="FFFFFF"/>
                </a:solidFill>
                <a:latin typeface="Trebuchet MS"/>
                <a:ea typeface="Trebuchet MS"/>
                <a:cs typeface="Trebuchet MS"/>
                <a:sym typeface="Trebuchet MS"/>
              </a:rPr>
              <a:t>MATHEMATICS:</a:t>
            </a:r>
            <a:endParaRPr sz="3500" b="0" i="0" u="none" strike="noStrike" cap="none">
              <a:solidFill>
                <a:schemeClr val="dk1"/>
              </a:solidFill>
              <a:latin typeface="Trebuchet MS"/>
              <a:ea typeface="Trebuchet MS"/>
              <a:cs typeface="Trebuchet MS"/>
              <a:sym typeface="Trebuchet MS"/>
            </a:endParaRPr>
          </a:p>
          <a:p>
            <a:pPr marL="375285" marR="0" lvl="0" indent="0" algn="l" rtl="0">
              <a:lnSpc>
                <a:spcPct val="114428"/>
              </a:lnSpc>
              <a:spcBef>
                <a:spcPts val="0"/>
              </a:spcBef>
              <a:spcAft>
                <a:spcPts val="0"/>
              </a:spcAft>
              <a:buClr>
                <a:srgbClr val="000000"/>
              </a:buClr>
              <a:buSzPts val="2800"/>
              <a:buFont typeface="Arial"/>
              <a:buNone/>
            </a:pPr>
            <a:r>
              <a:rPr lang="en-US" sz="2800" b="0" i="0" u="none" strike="noStrike" cap="none">
                <a:solidFill>
                  <a:srgbClr val="FFFFFF"/>
                </a:solidFill>
                <a:latin typeface="Trebuchet MS"/>
                <a:ea typeface="Trebuchet MS"/>
                <a:cs typeface="Trebuchet MS"/>
                <a:sym typeface="Trebuchet MS"/>
              </a:rPr>
              <a:t>NEXT GENERATION LEARNING STANDARDS IMPLEMENTATION</a:t>
            </a:r>
            <a:endParaRPr sz="2800" b="0" i="0" u="none" strike="noStrike" cap="none">
              <a:solidFill>
                <a:schemeClr val="dk1"/>
              </a:solidFill>
              <a:latin typeface="Trebuchet MS"/>
              <a:ea typeface="Trebuchet MS"/>
              <a:cs typeface="Trebuchet MS"/>
              <a:sym typeface="Trebuchet MS"/>
            </a:endParaRPr>
          </a:p>
        </p:txBody>
      </p:sp>
      <p:grpSp>
        <p:nvGrpSpPr>
          <p:cNvPr id="359" name="Google Shape;359;p15"/>
          <p:cNvGrpSpPr/>
          <p:nvPr/>
        </p:nvGrpSpPr>
        <p:grpSpPr>
          <a:xfrm>
            <a:off x="358133" y="1836487"/>
            <a:ext cx="4396867" cy="4404360"/>
            <a:chOff x="351282" y="2032253"/>
            <a:chExt cx="4396867" cy="4404360"/>
          </a:xfrm>
        </p:grpSpPr>
        <p:sp>
          <p:nvSpPr>
            <p:cNvPr id="360" name="Google Shape;360;p15"/>
            <p:cNvSpPr/>
            <p:nvPr/>
          </p:nvSpPr>
          <p:spPr>
            <a:xfrm>
              <a:off x="351282" y="2032253"/>
              <a:ext cx="3543300" cy="4404360"/>
            </a:xfrm>
            <a:custGeom>
              <a:avLst/>
              <a:gdLst/>
              <a:ahLst/>
              <a:cxnLst/>
              <a:rect l="l" t="t" r="r" b="b"/>
              <a:pathLst>
                <a:path w="3543300" h="4404360" extrusionOk="0">
                  <a:moveTo>
                    <a:pt x="3543300" y="0"/>
                  </a:moveTo>
                  <a:lnTo>
                    <a:pt x="0" y="0"/>
                  </a:lnTo>
                  <a:lnTo>
                    <a:pt x="0" y="4404360"/>
                  </a:lnTo>
                  <a:lnTo>
                    <a:pt x="3543300" y="4404360"/>
                  </a:lnTo>
                  <a:lnTo>
                    <a:pt x="3543300" y="0"/>
                  </a:lnTo>
                  <a:close/>
                </a:path>
              </a:pathLst>
            </a:custGeom>
            <a:solidFill>
              <a:srgbClr val="4471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1" name="Google Shape;361;p15"/>
            <p:cNvSpPr/>
            <p:nvPr/>
          </p:nvSpPr>
          <p:spPr>
            <a:xfrm>
              <a:off x="351282" y="2032253"/>
              <a:ext cx="3543300" cy="4404360"/>
            </a:xfrm>
            <a:custGeom>
              <a:avLst/>
              <a:gdLst/>
              <a:ahLst/>
              <a:cxnLst/>
              <a:rect l="l" t="t" r="r" b="b"/>
              <a:pathLst>
                <a:path w="3543300" h="4404360" extrusionOk="0">
                  <a:moveTo>
                    <a:pt x="0" y="4404360"/>
                  </a:moveTo>
                  <a:lnTo>
                    <a:pt x="3543300" y="4404360"/>
                  </a:lnTo>
                  <a:lnTo>
                    <a:pt x="3543300" y="0"/>
                  </a:lnTo>
                  <a:lnTo>
                    <a:pt x="0" y="0"/>
                  </a:lnTo>
                  <a:lnTo>
                    <a:pt x="0" y="4404360"/>
                  </a:lnTo>
                  <a:close/>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2" name="Google Shape;362;p15"/>
            <p:cNvSpPr/>
            <p:nvPr/>
          </p:nvSpPr>
          <p:spPr>
            <a:xfrm>
              <a:off x="519684" y="2244851"/>
              <a:ext cx="3194304" cy="397764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3" name="Google Shape;363;p15"/>
            <p:cNvSpPr/>
            <p:nvPr/>
          </p:nvSpPr>
          <p:spPr>
            <a:xfrm>
              <a:off x="3681984" y="2377185"/>
              <a:ext cx="987425" cy="575310"/>
            </a:xfrm>
            <a:custGeom>
              <a:avLst/>
              <a:gdLst/>
              <a:ahLst/>
              <a:cxnLst/>
              <a:rect l="l" t="t" r="r" b="b"/>
              <a:pathLst>
                <a:path w="987425" h="575310" extrusionOk="0">
                  <a:moveTo>
                    <a:pt x="884301" y="0"/>
                  </a:moveTo>
                  <a:lnTo>
                    <a:pt x="904113" y="38862"/>
                  </a:lnTo>
                  <a:lnTo>
                    <a:pt x="0" y="497585"/>
                  </a:lnTo>
                  <a:lnTo>
                    <a:pt x="39369" y="575309"/>
                  </a:lnTo>
                  <a:lnTo>
                    <a:pt x="943482" y="116585"/>
                  </a:lnTo>
                  <a:lnTo>
                    <a:pt x="963294" y="155447"/>
                  </a:lnTo>
                  <a:lnTo>
                    <a:pt x="987043" y="45592"/>
                  </a:lnTo>
                  <a:lnTo>
                    <a:pt x="884301" y="0"/>
                  </a:lnTo>
                  <a:close/>
                </a:path>
              </a:pathLst>
            </a:custGeom>
            <a:solidFill>
              <a:srgbClr val="EC7C3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4" name="Google Shape;364;p15"/>
            <p:cNvSpPr/>
            <p:nvPr/>
          </p:nvSpPr>
          <p:spPr>
            <a:xfrm>
              <a:off x="3692016" y="2377185"/>
              <a:ext cx="987425" cy="575310"/>
            </a:xfrm>
            <a:custGeom>
              <a:avLst/>
              <a:gdLst/>
              <a:ahLst/>
              <a:cxnLst/>
              <a:rect l="l" t="t" r="r" b="b"/>
              <a:pathLst>
                <a:path w="987425" h="575310" extrusionOk="0">
                  <a:moveTo>
                    <a:pt x="0" y="497585"/>
                  </a:moveTo>
                  <a:lnTo>
                    <a:pt x="904113" y="38862"/>
                  </a:lnTo>
                  <a:lnTo>
                    <a:pt x="884301" y="0"/>
                  </a:lnTo>
                  <a:lnTo>
                    <a:pt x="987043" y="45592"/>
                  </a:lnTo>
                  <a:lnTo>
                    <a:pt x="963294" y="155447"/>
                  </a:lnTo>
                  <a:lnTo>
                    <a:pt x="943482" y="116585"/>
                  </a:lnTo>
                  <a:lnTo>
                    <a:pt x="39369" y="575309"/>
                  </a:lnTo>
                  <a:lnTo>
                    <a:pt x="0" y="497585"/>
                  </a:lnTo>
                  <a:close/>
                </a:path>
              </a:pathLst>
            </a:custGeom>
            <a:noFill/>
            <a:ln w="22225"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5" name="Google Shape;365;p15"/>
            <p:cNvSpPr/>
            <p:nvPr/>
          </p:nvSpPr>
          <p:spPr>
            <a:xfrm>
              <a:off x="3662934" y="3243852"/>
              <a:ext cx="1085215" cy="173990"/>
            </a:xfrm>
            <a:custGeom>
              <a:avLst/>
              <a:gdLst/>
              <a:ahLst/>
              <a:cxnLst/>
              <a:rect l="l" t="t" r="r" b="b"/>
              <a:pathLst>
                <a:path w="1085214" h="173989" extrusionOk="0">
                  <a:moveTo>
                    <a:pt x="1014476" y="0"/>
                  </a:moveTo>
                  <a:lnTo>
                    <a:pt x="1014476" y="43434"/>
                  </a:lnTo>
                  <a:lnTo>
                    <a:pt x="0" y="43434"/>
                  </a:lnTo>
                  <a:lnTo>
                    <a:pt x="0" y="130302"/>
                  </a:lnTo>
                  <a:lnTo>
                    <a:pt x="1014476" y="130302"/>
                  </a:lnTo>
                  <a:lnTo>
                    <a:pt x="1014476" y="173736"/>
                  </a:lnTo>
                  <a:lnTo>
                    <a:pt x="1085088" y="86868"/>
                  </a:lnTo>
                  <a:lnTo>
                    <a:pt x="1014476" y="0"/>
                  </a:lnTo>
                  <a:close/>
                </a:path>
              </a:pathLst>
            </a:custGeom>
            <a:solidFill>
              <a:srgbClr val="EC7C3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6" name="Google Shape;366;p15"/>
            <p:cNvSpPr/>
            <p:nvPr/>
          </p:nvSpPr>
          <p:spPr>
            <a:xfrm>
              <a:off x="3662934" y="3243852"/>
              <a:ext cx="1085215" cy="173990"/>
            </a:xfrm>
            <a:custGeom>
              <a:avLst/>
              <a:gdLst/>
              <a:ahLst/>
              <a:cxnLst/>
              <a:rect l="l" t="t" r="r" b="b"/>
              <a:pathLst>
                <a:path w="1085214" h="173989" extrusionOk="0">
                  <a:moveTo>
                    <a:pt x="0" y="43434"/>
                  </a:moveTo>
                  <a:lnTo>
                    <a:pt x="1014476" y="43434"/>
                  </a:lnTo>
                  <a:lnTo>
                    <a:pt x="1014476" y="0"/>
                  </a:lnTo>
                  <a:lnTo>
                    <a:pt x="1085088" y="86868"/>
                  </a:lnTo>
                  <a:lnTo>
                    <a:pt x="1014476" y="173736"/>
                  </a:lnTo>
                  <a:lnTo>
                    <a:pt x="1014476" y="130302"/>
                  </a:lnTo>
                  <a:lnTo>
                    <a:pt x="0" y="130302"/>
                  </a:lnTo>
                  <a:lnTo>
                    <a:pt x="0" y="43434"/>
                  </a:lnTo>
                  <a:close/>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7" name="Google Shape;367;p15"/>
            <p:cNvSpPr/>
            <p:nvPr/>
          </p:nvSpPr>
          <p:spPr>
            <a:xfrm>
              <a:off x="3662934" y="4088129"/>
              <a:ext cx="1085215" cy="173990"/>
            </a:xfrm>
            <a:custGeom>
              <a:avLst/>
              <a:gdLst/>
              <a:ahLst/>
              <a:cxnLst/>
              <a:rect l="l" t="t" r="r" b="b"/>
              <a:pathLst>
                <a:path w="1085214" h="173989" extrusionOk="0">
                  <a:moveTo>
                    <a:pt x="1014476" y="0"/>
                  </a:moveTo>
                  <a:lnTo>
                    <a:pt x="1014476" y="43434"/>
                  </a:lnTo>
                  <a:lnTo>
                    <a:pt x="0" y="43434"/>
                  </a:lnTo>
                  <a:lnTo>
                    <a:pt x="0" y="130302"/>
                  </a:lnTo>
                  <a:lnTo>
                    <a:pt x="1014476" y="130302"/>
                  </a:lnTo>
                  <a:lnTo>
                    <a:pt x="1014476" y="173736"/>
                  </a:lnTo>
                  <a:lnTo>
                    <a:pt x="1085088" y="86868"/>
                  </a:lnTo>
                  <a:lnTo>
                    <a:pt x="1014476" y="0"/>
                  </a:lnTo>
                  <a:close/>
                </a:path>
              </a:pathLst>
            </a:custGeom>
            <a:solidFill>
              <a:srgbClr val="EC7C3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8" name="Google Shape;368;p15"/>
            <p:cNvSpPr/>
            <p:nvPr/>
          </p:nvSpPr>
          <p:spPr>
            <a:xfrm>
              <a:off x="3662934" y="4088129"/>
              <a:ext cx="1085215" cy="173990"/>
            </a:xfrm>
            <a:custGeom>
              <a:avLst/>
              <a:gdLst/>
              <a:ahLst/>
              <a:cxnLst/>
              <a:rect l="l" t="t" r="r" b="b"/>
              <a:pathLst>
                <a:path w="1085214" h="173989" extrusionOk="0">
                  <a:moveTo>
                    <a:pt x="0" y="43434"/>
                  </a:moveTo>
                  <a:lnTo>
                    <a:pt x="1014476" y="43434"/>
                  </a:lnTo>
                  <a:lnTo>
                    <a:pt x="1014476" y="0"/>
                  </a:lnTo>
                  <a:lnTo>
                    <a:pt x="1085088" y="86868"/>
                  </a:lnTo>
                  <a:lnTo>
                    <a:pt x="1014476" y="173736"/>
                  </a:lnTo>
                  <a:lnTo>
                    <a:pt x="1014476" y="130302"/>
                  </a:lnTo>
                  <a:lnTo>
                    <a:pt x="0" y="130302"/>
                  </a:lnTo>
                  <a:lnTo>
                    <a:pt x="0" y="43434"/>
                  </a:lnTo>
                  <a:close/>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69" name="Google Shape;369;p15"/>
            <p:cNvSpPr/>
            <p:nvPr/>
          </p:nvSpPr>
          <p:spPr>
            <a:xfrm>
              <a:off x="3633535" y="5304845"/>
              <a:ext cx="1085215" cy="173990"/>
            </a:xfrm>
            <a:custGeom>
              <a:avLst/>
              <a:gdLst/>
              <a:ahLst/>
              <a:cxnLst/>
              <a:rect l="l" t="t" r="r" b="b"/>
              <a:pathLst>
                <a:path w="1085214" h="173989" extrusionOk="0">
                  <a:moveTo>
                    <a:pt x="1014476" y="0"/>
                  </a:moveTo>
                  <a:lnTo>
                    <a:pt x="1014476" y="43434"/>
                  </a:lnTo>
                  <a:lnTo>
                    <a:pt x="0" y="43434"/>
                  </a:lnTo>
                  <a:lnTo>
                    <a:pt x="0" y="130302"/>
                  </a:lnTo>
                  <a:lnTo>
                    <a:pt x="1014476" y="130302"/>
                  </a:lnTo>
                  <a:lnTo>
                    <a:pt x="1014476" y="173736"/>
                  </a:lnTo>
                  <a:lnTo>
                    <a:pt x="1085088" y="86868"/>
                  </a:lnTo>
                  <a:lnTo>
                    <a:pt x="1014476" y="0"/>
                  </a:lnTo>
                  <a:close/>
                </a:path>
              </a:pathLst>
            </a:custGeom>
            <a:solidFill>
              <a:srgbClr val="EC7C3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70" name="Google Shape;370;p15"/>
            <p:cNvSpPr/>
            <p:nvPr/>
          </p:nvSpPr>
          <p:spPr>
            <a:xfrm>
              <a:off x="3633535" y="5304845"/>
              <a:ext cx="1085215" cy="173990"/>
            </a:xfrm>
            <a:custGeom>
              <a:avLst/>
              <a:gdLst/>
              <a:ahLst/>
              <a:cxnLst/>
              <a:rect l="l" t="t" r="r" b="b"/>
              <a:pathLst>
                <a:path w="1085214" h="173989" extrusionOk="0">
                  <a:moveTo>
                    <a:pt x="0" y="43434"/>
                  </a:moveTo>
                  <a:lnTo>
                    <a:pt x="1014476" y="43434"/>
                  </a:lnTo>
                  <a:lnTo>
                    <a:pt x="1014476" y="0"/>
                  </a:lnTo>
                  <a:lnTo>
                    <a:pt x="1085088" y="86868"/>
                  </a:lnTo>
                  <a:lnTo>
                    <a:pt x="1014476" y="173736"/>
                  </a:lnTo>
                  <a:lnTo>
                    <a:pt x="1014476" y="130302"/>
                  </a:lnTo>
                  <a:lnTo>
                    <a:pt x="0" y="130302"/>
                  </a:lnTo>
                  <a:lnTo>
                    <a:pt x="0" y="43434"/>
                  </a:lnTo>
                  <a:close/>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sp>
        <p:nvSpPr>
          <p:cNvPr id="371" name="Google Shape;371;p15"/>
          <p:cNvSpPr txBox="1"/>
          <p:nvPr/>
        </p:nvSpPr>
        <p:spPr>
          <a:xfrm>
            <a:off x="4824181" y="3028864"/>
            <a:ext cx="4621653" cy="3005951"/>
          </a:xfrm>
          <a:prstGeom prst="rect">
            <a:avLst/>
          </a:prstGeom>
          <a:noFill/>
          <a:ln>
            <a:noFill/>
          </a:ln>
        </p:spPr>
        <p:txBody>
          <a:bodyPr spcFirstLastPara="1" wrap="square" lIns="0" tIns="12700" rIns="0" bIns="0" anchor="t" anchorCtr="0">
            <a:spAutoFit/>
          </a:bodyPr>
          <a:lstStyle/>
          <a:p>
            <a:pPr marL="27940" marR="508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rebuchet MS"/>
                <a:ea typeface="Trebuchet MS"/>
                <a:cs typeface="Trebuchet MS"/>
                <a:sym typeface="Trebuchet MS"/>
              </a:rPr>
              <a:t>Has the standard been re-written to give a  different emphasis or to be more inclusive?</a:t>
            </a:r>
            <a:endParaRPr sz="1800" b="0" i="0" u="none" strike="noStrike" cap="none">
              <a:solidFill>
                <a:schemeClr val="dk1"/>
              </a:solidFill>
              <a:latin typeface="Trebuchet MS"/>
              <a:ea typeface="Trebuchet MS"/>
              <a:cs typeface="Trebuchet MS"/>
              <a:sym typeface="Trebuchet MS"/>
            </a:endParaRPr>
          </a:p>
          <a:p>
            <a:pPr marL="12700" marR="352425" lvl="0" indent="0" algn="l" rtl="0">
              <a:lnSpc>
                <a:spcPct val="100000"/>
              </a:lnSpc>
              <a:spcBef>
                <a:spcPts val="1280"/>
              </a:spcBef>
              <a:spcAft>
                <a:spcPts val="0"/>
              </a:spcAft>
              <a:buClr>
                <a:srgbClr val="000000"/>
              </a:buClr>
              <a:buSzPts val="1800"/>
              <a:buFont typeface="Arial"/>
              <a:buNone/>
            </a:pPr>
            <a:r>
              <a:rPr lang="en-US" sz="1800" b="1" i="0" u="none" strike="noStrike" cap="none">
                <a:solidFill>
                  <a:srgbClr val="0070C0"/>
                </a:solidFill>
                <a:latin typeface="Trebuchet MS"/>
                <a:ea typeface="Trebuchet MS"/>
                <a:cs typeface="Trebuchet MS"/>
                <a:sym typeface="Trebuchet MS"/>
              </a:rPr>
              <a:t>Measurable and Observable statements  that describe what success looks like  when the learning goal is reached.</a:t>
            </a:r>
            <a:endParaRPr/>
          </a:p>
          <a:p>
            <a:pPr marL="12700" marR="352425" lvl="0" indent="0" algn="l" rtl="0">
              <a:lnSpc>
                <a:spcPct val="100000"/>
              </a:lnSpc>
              <a:spcBef>
                <a:spcPts val="128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What foundational and supporting standards have been revised, moved or eliminated?</a:t>
            </a:r>
            <a:endParaRPr/>
          </a:p>
          <a:p>
            <a:pPr marL="12700" marR="352425" lvl="0" indent="0" algn="l" rtl="0">
              <a:lnSpc>
                <a:spcPct val="100000"/>
              </a:lnSpc>
              <a:spcBef>
                <a:spcPts val="1280"/>
              </a:spcBef>
              <a:spcAft>
                <a:spcPts val="0"/>
              </a:spcAft>
              <a:buClr>
                <a:srgbClr val="000000"/>
              </a:buClr>
              <a:buSzPts val="1800"/>
              <a:buFont typeface="Arial"/>
              <a:buNone/>
            </a:pPr>
            <a:r>
              <a:rPr lang="en-US" sz="1800" b="1" i="0" u="none" strike="noStrike" cap="none">
                <a:solidFill>
                  <a:schemeClr val="dk1"/>
                </a:solidFill>
                <a:latin typeface="Trebuchet MS"/>
                <a:ea typeface="Trebuchet MS"/>
                <a:cs typeface="Trebuchet MS"/>
                <a:sym typeface="Trebuchet MS"/>
              </a:rPr>
              <a:t>What will the effects be?</a:t>
            </a:r>
            <a:endParaRPr sz="1800" b="1" i="0" u="none" strike="noStrike" cap="none">
              <a:solidFill>
                <a:schemeClr val="dk1"/>
              </a:solidFill>
              <a:latin typeface="Trebuchet MS"/>
              <a:ea typeface="Trebuchet MS"/>
              <a:cs typeface="Trebuchet MS"/>
              <a:sym typeface="Trebuchet MS"/>
            </a:endParaRPr>
          </a:p>
        </p:txBody>
      </p:sp>
      <p:sp>
        <p:nvSpPr>
          <p:cNvPr id="372" name="Google Shape;372;p15"/>
          <p:cNvSpPr txBox="1"/>
          <p:nvPr/>
        </p:nvSpPr>
        <p:spPr>
          <a:xfrm>
            <a:off x="4748021" y="1964563"/>
            <a:ext cx="4780584" cy="997709"/>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70C0"/>
                </a:solidFill>
                <a:latin typeface="Trebuchet MS"/>
                <a:ea typeface="Trebuchet MS"/>
                <a:cs typeface="Trebuchet MS"/>
                <a:sym typeface="Trebuchet MS"/>
              </a:rPr>
              <a:t>What is the unifying idea of the cluster? Does this  unifying idea need to be modified based on  standard changes that have occurred in the  cluster/domain?</a:t>
            </a:r>
            <a:endParaRPr sz="1600" b="1" i="0" u="none" strike="noStrike" cap="none">
              <a:solidFill>
                <a:srgbClr val="0070C0"/>
              </a:solidFill>
              <a:latin typeface="Trebuchet MS"/>
              <a:ea typeface="Trebuchet MS"/>
              <a:cs typeface="Trebuchet MS"/>
              <a:sym typeface="Trebuchet MS"/>
            </a:endParaRPr>
          </a:p>
        </p:txBody>
      </p:sp>
      <p:sp>
        <p:nvSpPr>
          <p:cNvPr id="373" name="Google Shape;373;p15"/>
          <p:cNvSpPr txBox="1"/>
          <p:nvPr/>
        </p:nvSpPr>
        <p:spPr>
          <a:xfrm>
            <a:off x="9858583" y="2329864"/>
            <a:ext cx="1521712" cy="574675"/>
          </a:xfrm>
          <a:prstGeom prst="rect">
            <a:avLst/>
          </a:prstGeom>
          <a:noFill/>
          <a:ln>
            <a:noFill/>
          </a:ln>
        </p:spPr>
        <p:txBody>
          <a:bodyPr spcFirstLastPara="1" wrap="square" lIns="0" tIns="12700" rIns="0" bIns="0" anchor="t" anchorCtr="0">
            <a:spAutoFit/>
          </a:bodyPr>
          <a:lstStyle/>
          <a:p>
            <a:pPr marL="47625" marR="5080" lvl="0" indent="-35560" algn="l" rtl="0">
              <a:lnSpc>
                <a:spcPct val="100000"/>
              </a:lnSpc>
              <a:spcBef>
                <a:spcPts val="0"/>
              </a:spcBef>
              <a:spcAft>
                <a:spcPts val="0"/>
              </a:spcAft>
              <a:buClr>
                <a:srgbClr val="000000"/>
              </a:buClr>
              <a:buSzPts val="1800"/>
              <a:buFont typeface="Arial"/>
              <a:buNone/>
            </a:pPr>
            <a:r>
              <a:rPr lang="en-US" sz="1800" b="0" i="0" u="none" strike="noStrike" cap="none">
                <a:solidFill>
                  <a:srgbClr val="C55A11"/>
                </a:solidFill>
                <a:latin typeface="Trebuchet MS"/>
                <a:ea typeface="Trebuchet MS"/>
                <a:cs typeface="Trebuchet MS"/>
                <a:sym typeface="Trebuchet MS"/>
              </a:rPr>
              <a:t>Grade-level  Overviews</a:t>
            </a:r>
            <a:endParaRPr sz="1800" b="0" i="0" u="none" strike="noStrike" cap="none">
              <a:solidFill>
                <a:schemeClr val="dk1"/>
              </a:solidFill>
              <a:latin typeface="Trebuchet MS"/>
              <a:ea typeface="Trebuchet MS"/>
              <a:cs typeface="Trebuchet MS"/>
              <a:sym typeface="Trebuchet MS"/>
            </a:endParaRPr>
          </a:p>
        </p:txBody>
      </p:sp>
      <p:sp>
        <p:nvSpPr>
          <p:cNvPr id="374" name="Google Shape;374;p15"/>
          <p:cNvSpPr txBox="1"/>
          <p:nvPr/>
        </p:nvSpPr>
        <p:spPr>
          <a:xfrm>
            <a:off x="9619632" y="4925644"/>
            <a:ext cx="1891050" cy="289823"/>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C55A11"/>
                </a:solidFill>
                <a:latin typeface="Trebuchet MS"/>
                <a:ea typeface="Trebuchet MS"/>
                <a:cs typeface="Trebuchet MS"/>
                <a:sym typeface="Trebuchet MS"/>
              </a:rPr>
              <a:t>Coherence Links</a:t>
            </a:r>
            <a:endParaRPr sz="1800" b="0" i="0" u="none" strike="noStrike" cap="none">
              <a:solidFill>
                <a:schemeClr val="dk1"/>
              </a:solidFill>
              <a:latin typeface="Trebuchet MS"/>
              <a:ea typeface="Trebuchet MS"/>
              <a:cs typeface="Trebuchet MS"/>
              <a:sym typeface="Trebuchet MS"/>
            </a:endParaRPr>
          </a:p>
        </p:txBody>
      </p:sp>
      <p:sp>
        <p:nvSpPr>
          <p:cNvPr id="375" name="Google Shape;375;p15"/>
          <p:cNvSpPr txBox="1"/>
          <p:nvPr/>
        </p:nvSpPr>
        <p:spPr>
          <a:xfrm>
            <a:off x="9831532" y="3464627"/>
            <a:ext cx="1441576" cy="574040"/>
          </a:xfrm>
          <a:prstGeom prst="rect">
            <a:avLst/>
          </a:prstGeom>
          <a:noFill/>
          <a:ln>
            <a:noFill/>
          </a:ln>
        </p:spPr>
        <p:txBody>
          <a:bodyPr spcFirstLastPara="1" wrap="square" lIns="0" tIns="12700" rIns="0" bIns="0" anchor="t" anchorCtr="0">
            <a:spAutoFit/>
          </a:bodyPr>
          <a:lstStyle/>
          <a:p>
            <a:pPr marL="12700" marR="5080" lvl="0" indent="121920" algn="l" rtl="0">
              <a:lnSpc>
                <a:spcPct val="100000"/>
              </a:lnSpc>
              <a:spcBef>
                <a:spcPts val="0"/>
              </a:spcBef>
              <a:spcAft>
                <a:spcPts val="0"/>
              </a:spcAft>
              <a:buClr>
                <a:srgbClr val="000000"/>
              </a:buClr>
              <a:buSzPts val="1800"/>
              <a:buFont typeface="Arial"/>
              <a:buNone/>
            </a:pPr>
            <a:r>
              <a:rPr lang="en-US" sz="1800" b="0" i="0" u="none" strike="noStrike" cap="none">
                <a:solidFill>
                  <a:srgbClr val="C55A11"/>
                </a:solidFill>
                <a:latin typeface="Trebuchet MS"/>
                <a:ea typeface="Trebuchet MS"/>
                <a:cs typeface="Trebuchet MS"/>
                <a:sym typeface="Trebuchet MS"/>
              </a:rPr>
              <a:t>Notes and  Clarifications</a:t>
            </a:r>
            <a:endParaRPr sz="1800" b="0" i="0" u="none" strike="noStrike" cap="none">
              <a:solidFill>
                <a:schemeClr val="dk1"/>
              </a:solidFill>
              <a:latin typeface="Trebuchet MS"/>
              <a:ea typeface="Trebuchet MS"/>
              <a:cs typeface="Trebuchet MS"/>
              <a:sym typeface="Trebuchet MS"/>
            </a:endParaRPr>
          </a:p>
        </p:txBody>
      </p:sp>
      <p:grpSp>
        <p:nvGrpSpPr>
          <p:cNvPr id="376" name="Google Shape;376;p15"/>
          <p:cNvGrpSpPr/>
          <p:nvPr/>
        </p:nvGrpSpPr>
        <p:grpSpPr>
          <a:xfrm>
            <a:off x="9519176" y="3225715"/>
            <a:ext cx="2066289" cy="1184910"/>
            <a:chOff x="8829063" y="3189744"/>
            <a:chExt cx="2066289" cy="1184910"/>
          </a:xfrm>
        </p:grpSpPr>
        <p:sp>
          <p:nvSpPr>
            <p:cNvPr id="377" name="Google Shape;377;p15"/>
            <p:cNvSpPr/>
            <p:nvPr/>
          </p:nvSpPr>
          <p:spPr>
            <a:xfrm>
              <a:off x="8829063" y="3189744"/>
              <a:ext cx="2066289" cy="1184910"/>
            </a:xfrm>
            <a:custGeom>
              <a:avLst/>
              <a:gdLst/>
              <a:ahLst/>
              <a:cxnLst/>
              <a:rect l="l" t="t" r="r" b="b"/>
              <a:pathLst>
                <a:path w="2066290" h="1184910" extrusionOk="0">
                  <a:moveTo>
                    <a:pt x="188063" y="390131"/>
                  </a:moveTo>
                  <a:lnTo>
                    <a:pt x="185195" y="349180"/>
                  </a:lnTo>
                  <a:lnTo>
                    <a:pt x="190613" y="309468"/>
                  </a:lnTo>
                  <a:lnTo>
                    <a:pt x="203751" y="271580"/>
                  </a:lnTo>
                  <a:lnTo>
                    <a:pt x="224040" y="236102"/>
                  </a:lnTo>
                  <a:lnTo>
                    <a:pt x="250912" y="203616"/>
                  </a:lnTo>
                  <a:lnTo>
                    <a:pt x="283801" y="174708"/>
                  </a:lnTo>
                  <a:lnTo>
                    <a:pt x="322138" y="149962"/>
                  </a:lnTo>
                  <a:lnTo>
                    <a:pt x="365355" y="129962"/>
                  </a:lnTo>
                  <a:lnTo>
                    <a:pt x="412885" y="115294"/>
                  </a:lnTo>
                  <a:lnTo>
                    <a:pt x="464161" y="106540"/>
                  </a:lnTo>
                  <a:lnTo>
                    <a:pt x="517840" y="104348"/>
                  </a:lnTo>
                  <a:lnTo>
                    <a:pt x="570889" y="109096"/>
                  </a:lnTo>
                  <a:lnTo>
                    <a:pt x="622199" y="120631"/>
                  </a:lnTo>
                  <a:lnTo>
                    <a:pt x="670663" y="138798"/>
                  </a:lnTo>
                  <a:lnTo>
                    <a:pt x="699334" y="105242"/>
                  </a:lnTo>
                  <a:lnTo>
                    <a:pt x="734893" y="77662"/>
                  </a:lnTo>
                  <a:lnTo>
                    <a:pt x="775953" y="56388"/>
                  </a:lnTo>
                  <a:lnTo>
                    <a:pt x="821126" y="41754"/>
                  </a:lnTo>
                  <a:lnTo>
                    <a:pt x="869026" y="34091"/>
                  </a:lnTo>
                  <a:lnTo>
                    <a:pt x="918265" y="33732"/>
                  </a:lnTo>
                  <a:lnTo>
                    <a:pt x="967457" y="41007"/>
                  </a:lnTo>
                  <a:lnTo>
                    <a:pt x="1015214" y="56248"/>
                  </a:lnTo>
                  <a:lnTo>
                    <a:pt x="1060809" y="80501"/>
                  </a:lnTo>
                  <a:lnTo>
                    <a:pt x="1074396" y="90284"/>
                  </a:lnTo>
                  <a:lnTo>
                    <a:pt x="1100677" y="58773"/>
                  </a:lnTo>
                  <a:lnTo>
                    <a:pt x="1134314" y="33550"/>
                  </a:lnTo>
                  <a:lnTo>
                    <a:pt x="1173627" y="15053"/>
                  </a:lnTo>
                  <a:lnTo>
                    <a:pt x="1216937" y="3723"/>
                  </a:lnTo>
                  <a:lnTo>
                    <a:pt x="1262563" y="0"/>
                  </a:lnTo>
                  <a:lnTo>
                    <a:pt x="1308828" y="4323"/>
                  </a:lnTo>
                  <a:lnTo>
                    <a:pt x="1354050" y="17132"/>
                  </a:lnTo>
                  <a:lnTo>
                    <a:pt x="1393801" y="37389"/>
                  </a:lnTo>
                  <a:lnTo>
                    <a:pt x="1426694" y="64122"/>
                  </a:lnTo>
                  <a:lnTo>
                    <a:pt x="1465796" y="35623"/>
                  </a:lnTo>
                  <a:lnTo>
                    <a:pt x="1510710" y="15414"/>
                  </a:lnTo>
                  <a:lnTo>
                    <a:pt x="1559472" y="3623"/>
                  </a:lnTo>
                  <a:lnTo>
                    <a:pt x="1610118" y="376"/>
                  </a:lnTo>
                  <a:lnTo>
                    <a:pt x="1660683" y="5800"/>
                  </a:lnTo>
                  <a:lnTo>
                    <a:pt x="1709205" y="20022"/>
                  </a:lnTo>
                  <a:lnTo>
                    <a:pt x="1753719" y="43167"/>
                  </a:lnTo>
                  <a:lnTo>
                    <a:pt x="1804757" y="90776"/>
                  </a:lnTo>
                  <a:lnTo>
                    <a:pt x="1832078" y="148958"/>
                  </a:lnTo>
                  <a:lnTo>
                    <a:pt x="1880256" y="163433"/>
                  </a:lnTo>
                  <a:lnTo>
                    <a:pt x="1922490" y="184485"/>
                  </a:lnTo>
                  <a:lnTo>
                    <a:pt x="1958062" y="211129"/>
                  </a:lnTo>
                  <a:lnTo>
                    <a:pt x="1986256" y="242383"/>
                  </a:lnTo>
                  <a:lnTo>
                    <a:pt x="2006353" y="277262"/>
                  </a:lnTo>
                  <a:lnTo>
                    <a:pt x="2017637" y="314783"/>
                  </a:lnTo>
                  <a:lnTo>
                    <a:pt x="2019390" y="353961"/>
                  </a:lnTo>
                  <a:lnTo>
                    <a:pt x="2010894" y="393814"/>
                  </a:lnTo>
                  <a:lnTo>
                    <a:pt x="2008443" y="400456"/>
                  </a:lnTo>
                  <a:lnTo>
                    <a:pt x="2005671" y="407038"/>
                  </a:lnTo>
                  <a:lnTo>
                    <a:pt x="2002589" y="413549"/>
                  </a:lnTo>
                  <a:lnTo>
                    <a:pt x="1999210" y="419976"/>
                  </a:lnTo>
                  <a:lnTo>
                    <a:pt x="2030537" y="458464"/>
                  </a:lnTo>
                  <a:lnTo>
                    <a:pt x="2051986" y="499514"/>
                  </a:lnTo>
                  <a:lnTo>
                    <a:pt x="2063726" y="542122"/>
                  </a:lnTo>
                  <a:lnTo>
                    <a:pt x="2065927" y="585285"/>
                  </a:lnTo>
                  <a:lnTo>
                    <a:pt x="2058759" y="628000"/>
                  </a:lnTo>
                  <a:lnTo>
                    <a:pt x="2042390" y="669263"/>
                  </a:lnTo>
                  <a:lnTo>
                    <a:pt x="2016990" y="708071"/>
                  </a:lnTo>
                  <a:lnTo>
                    <a:pt x="1982728" y="743420"/>
                  </a:lnTo>
                  <a:lnTo>
                    <a:pt x="1939774" y="774306"/>
                  </a:lnTo>
                  <a:lnTo>
                    <a:pt x="1905226" y="792354"/>
                  </a:lnTo>
                  <a:lnTo>
                    <a:pt x="1868178" y="806771"/>
                  </a:lnTo>
                  <a:lnTo>
                    <a:pt x="1829082" y="817401"/>
                  </a:lnTo>
                  <a:lnTo>
                    <a:pt x="1788390" y="824090"/>
                  </a:lnTo>
                  <a:lnTo>
                    <a:pt x="1782356" y="867524"/>
                  </a:lnTo>
                  <a:lnTo>
                    <a:pt x="1765857" y="907906"/>
                  </a:lnTo>
                  <a:lnTo>
                    <a:pt x="1740016" y="944378"/>
                  </a:lnTo>
                  <a:lnTo>
                    <a:pt x="1705951" y="976078"/>
                  </a:lnTo>
                  <a:lnTo>
                    <a:pt x="1664785" y="1002146"/>
                  </a:lnTo>
                  <a:lnTo>
                    <a:pt x="1617636" y="1021722"/>
                  </a:lnTo>
                  <a:lnTo>
                    <a:pt x="1565628" y="1033946"/>
                  </a:lnTo>
                  <a:lnTo>
                    <a:pt x="1509879" y="1037958"/>
                  </a:lnTo>
                  <a:lnTo>
                    <a:pt x="1471962" y="1035698"/>
                  </a:lnTo>
                  <a:lnTo>
                    <a:pt x="1434949" y="1029402"/>
                  </a:lnTo>
                  <a:lnTo>
                    <a:pt x="1399365" y="1019224"/>
                  </a:lnTo>
                  <a:lnTo>
                    <a:pt x="1365734" y="1005319"/>
                  </a:lnTo>
                  <a:lnTo>
                    <a:pt x="1346548" y="1043563"/>
                  </a:lnTo>
                  <a:lnTo>
                    <a:pt x="1320479" y="1077979"/>
                  </a:lnTo>
                  <a:lnTo>
                    <a:pt x="1288357" y="1108218"/>
                  </a:lnTo>
                  <a:lnTo>
                    <a:pt x="1251011" y="1133935"/>
                  </a:lnTo>
                  <a:lnTo>
                    <a:pt x="1209270" y="1154782"/>
                  </a:lnTo>
                  <a:lnTo>
                    <a:pt x="1163962" y="1170414"/>
                  </a:lnTo>
                  <a:lnTo>
                    <a:pt x="1115918" y="1180483"/>
                  </a:lnTo>
                  <a:lnTo>
                    <a:pt x="1065965" y="1184643"/>
                  </a:lnTo>
                  <a:lnTo>
                    <a:pt x="1014934" y="1182547"/>
                  </a:lnTo>
                  <a:lnTo>
                    <a:pt x="963652" y="1173848"/>
                  </a:lnTo>
                  <a:lnTo>
                    <a:pt x="912023" y="1157656"/>
                  </a:lnTo>
                  <a:lnTo>
                    <a:pt x="865036" y="1134986"/>
                  </a:lnTo>
                  <a:lnTo>
                    <a:pt x="823670" y="1106411"/>
                  </a:lnTo>
                  <a:lnTo>
                    <a:pt x="788900" y="1072502"/>
                  </a:lnTo>
                  <a:lnTo>
                    <a:pt x="744291" y="1090431"/>
                  </a:lnTo>
                  <a:lnTo>
                    <a:pt x="698116" y="1103213"/>
                  </a:lnTo>
                  <a:lnTo>
                    <a:pt x="650978" y="1110963"/>
                  </a:lnTo>
                  <a:lnTo>
                    <a:pt x="603480" y="1113801"/>
                  </a:lnTo>
                  <a:lnTo>
                    <a:pt x="556225" y="1111842"/>
                  </a:lnTo>
                  <a:lnTo>
                    <a:pt x="509817" y="1105205"/>
                  </a:lnTo>
                  <a:lnTo>
                    <a:pt x="464859" y="1094006"/>
                  </a:lnTo>
                  <a:lnTo>
                    <a:pt x="421955" y="1078363"/>
                  </a:lnTo>
                  <a:lnTo>
                    <a:pt x="381706" y="1058393"/>
                  </a:lnTo>
                  <a:lnTo>
                    <a:pt x="344717" y="1034214"/>
                  </a:lnTo>
                  <a:lnTo>
                    <a:pt x="311592" y="1005943"/>
                  </a:lnTo>
                  <a:lnTo>
                    <a:pt x="282932" y="973696"/>
                  </a:lnTo>
                  <a:lnTo>
                    <a:pt x="281662" y="971918"/>
                  </a:lnTo>
                  <a:lnTo>
                    <a:pt x="280265" y="970140"/>
                  </a:lnTo>
                  <a:lnTo>
                    <a:pt x="278995" y="968489"/>
                  </a:lnTo>
                  <a:lnTo>
                    <a:pt x="223165" y="967751"/>
                  </a:lnTo>
                  <a:lnTo>
                    <a:pt x="171318" y="956024"/>
                  </a:lnTo>
                  <a:lnTo>
                    <a:pt x="125658" y="934660"/>
                  </a:lnTo>
                  <a:lnTo>
                    <a:pt x="88391" y="905008"/>
                  </a:lnTo>
                  <a:lnTo>
                    <a:pt x="61722" y="868421"/>
                  </a:lnTo>
                  <a:lnTo>
                    <a:pt x="47855" y="826249"/>
                  </a:lnTo>
                  <a:lnTo>
                    <a:pt x="47534" y="790842"/>
                  </a:lnTo>
                  <a:lnTo>
                    <a:pt x="56904" y="756637"/>
                  </a:lnTo>
                  <a:lnTo>
                    <a:pt x="75466" y="724790"/>
                  </a:lnTo>
                  <a:lnTo>
                    <a:pt x="102719" y="696455"/>
                  </a:lnTo>
                  <a:lnTo>
                    <a:pt x="58843" y="669547"/>
                  </a:lnTo>
                  <a:lnTo>
                    <a:pt x="26622" y="635707"/>
                  </a:lnTo>
                  <a:lnTo>
                    <a:pt x="6770" y="597062"/>
                  </a:lnTo>
                  <a:lnTo>
                    <a:pt x="0" y="555739"/>
                  </a:lnTo>
                  <a:lnTo>
                    <a:pt x="7022" y="513866"/>
                  </a:lnTo>
                  <a:lnTo>
                    <a:pt x="28551" y="473570"/>
                  </a:lnTo>
                  <a:lnTo>
                    <a:pt x="58037" y="442928"/>
                  </a:lnTo>
                  <a:lnTo>
                    <a:pt x="95274" y="418833"/>
                  </a:lnTo>
                  <a:lnTo>
                    <a:pt x="138583" y="402169"/>
                  </a:lnTo>
                  <a:lnTo>
                    <a:pt x="186285" y="393814"/>
                  </a:lnTo>
                  <a:lnTo>
                    <a:pt x="188063" y="390131"/>
                  </a:lnTo>
                  <a:close/>
                </a:path>
                <a:path w="2066290" h="1184910" extrusionOk="0">
                  <a:moveTo>
                    <a:pt x="225909" y="713727"/>
                  </a:moveTo>
                  <a:lnTo>
                    <a:pt x="194353" y="713743"/>
                  </a:lnTo>
                  <a:lnTo>
                    <a:pt x="163298" y="710044"/>
                  </a:lnTo>
                  <a:lnTo>
                    <a:pt x="133290" y="702726"/>
                  </a:lnTo>
                  <a:lnTo>
                    <a:pt x="104878" y="691883"/>
                  </a:lnTo>
                </a:path>
                <a:path w="2066290" h="1184910" extrusionOk="0">
                  <a:moveTo>
                    <a:pt x="332716" y="952741"/>
                  </a:moveTo>
                  <a:lnTo>
                    <a:pt x="319816" y="956406"/>
                  </a:lnTo>
                  <a:lnTo>
                    <a:pt x="306665" y="959393"/>
                  </a:lnTo>
                  <a:lnTo>
                    <a:pt x="293300" y="961689"/>
                  </a:lnTo>
                  <a:lnTo>
                    <a:pt x="279757" y="963282"/>
                  </a:lnTo>
                </a:path>
                <a:path w="2066290" h="1184910" extrusionOk="0">
                  <a:moveTo>
                    <a:pt x="788900" y="1067676"/>
                  </a:moveTo>
                  <a:lnTo>
                    <a:pt x="779685" y="1056250"/>
                  </a:lnTo>
                  <a:lnTo>
                    <a:pt x="771279" y="1044467"/>
                  </a:lnTo>
                  <a:lnTo>
                    <a:pt x="763683" y="1032350"/>
                  </a:lnTo>
                  <a:lnTo>
                    <a:pt x="756896" y="1019924"/>
                  </a:lnTo>
                </a:path>
                <a:path w="2066290" h="1184910" extrusionOk="0">
                  <a:moveTo>
                    <a:pt x="1378688" y="948677"/>
                  </a:moveTo>
                  <a:lnTo>
                    <a:pt x="1376829" y="961963"/>
                  </a:lnTo>
                  <a:lnTo>
                    <a:pt x="1374100" y="975141"/>
                  </a:lnTo>
                  <a:lnTo>
                    <a:pt x="1370491" y="988200"/>
                  </a:lnTo>
                  <a:lnTo>
                    <a:pt x="1365988" y="1001128"/>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78" name="Google Shape;378;p15"/>
            <p:cNvSpPr/>
            <p:nvPr/>
          </p:nvSpPr>
          <p:spPr>
            <a:xfrm>
              <a:off x="10449560" y="3803649"/>
              <a:ext cx="178180" cy="21844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79" name="Google Shape;379;p15"/>
            <p:cNvSpPr/>
            <p:nvPr/>
          </p:nvSpPr>
          <p:spPr>
            <a:xfrm>
              <a:off x="9017127" y="3250056"/>
              <a:ext cx="1810385" cy="430530"/>
            </a:xfrm>
            <a:custGeom>
              <a:avLst/>
              <a:gdLst/>
              <a:ahLst/>
              <a:cxnLst/>
              <a:rect l="l" t="t" r="r" b="b"/>
              <a:pathLst>
                <a:path w="1810384" h="430529" extrusionOk="0">
                  <a:moveTo>
                    <a:pt x="1810257" y="356742"/>
                  </a:moveTo>
                  <a:lnTo>
                    <a:pt x="1797121" y="377336"/>
                  </a:lnTo>
                  <a:lnTo>
                    <a:pt x="1781079" y="396525"/>
                  </a:lnTo>
                  <a:lnTo>
                    <a:pt x="1762323" y="414143"/>
                  </a:lnTo>
                  <a:lnTo>
                    <a:pt x="1741043" y="430021"/>
                  </a:lnTo>
                </a:path>
                <a:path w="1810384" h="430529" extrusionOk="0">
                  <a:moveTo>
                    <a:pt x="1644269" y="84581"/>
                  </a:moveTo>
                  <a:lnTo>
                    <a:pt x="1646005" y="93178"/>
                  </a:lnTo>
                  <a:lnTo>
                    <a:pt x="1647205" y="101822"/>
                  </a:lnTo>
                  <a:lnTo>
                    <a:pt x="1647858" y="110513"/>
                  </a:lnTo>
                  <a:lnTo>
                    <a:pt x="1647952" y="119252"/>
                  </a:lnTo>
                </a:path>
                <a:path w="1810384" h="430529" extrusionOk="0">
                  <a:moveTo>
                    <a:pt x="1202690" y="44195"/>
                  </a:moveTo>
                  <a:lnTo>
                    <a:pt x="1209976" y="32414"/>
                  </a:lnTo>
                  <a:lnTo>
                    <a:pt x="1218311" y="21097"/>
                  </a:lnTo>
                  <a:lnTo>
                    <a:pt x="1227693" y="10281"/>
                  </a:lnTo>
                  <a:lnTo>
                    <a:pt x="1238123" y="0"/>
                  </a:lnTo>
                </a:path>
                <a:path w="1810384" h="430529" extrusionOk="0">
                  <a:moveTo>
                    <a:pt x="871220" y="65277"/>
                  </a:moveTo>
                  <a:lnTo>
                    <a:pt x="874383" y="55449"/>
                  </a:lnTo>
                  <a:lnTo>
                    <a:pt x="878332" y="45799"/>
                  </a:lnTo>
                  <a:lnTo>
                    <a:pt x="883042" y="36363"/>
                  </a:lnTo>
                  <a:lnTo>
                    <a:pt x="888492" y="27177"/>
                  </a:lnTo>
                </a:path>
                <a:path w="1810384" h="430529" extrusionOk="0">
                  <a:moveTo>
                    <a:pt x="482473" y="78231"/>
                  </a:moveTo>
                  <a:lnTo>
                    <a:pt x="499014" y="86346"/>
                  </a:lnTo>
                  <a:lnTo>
                    <a:pt x="514889" y="95234"/>
                  </a:lnTo>
                  <a:lnTo>
                    <a:pt x="530050" y="104860"/>
                  </a:lnTo>
                  <a:lnTo>
                    <a:pt x="544449" y="115188"/>
                  </a:lnTo>
                </a:path>
                <a:path w="1810384" h="430529" extrusionOk="0">
                  <a:moveTo>
                    <a:pt x="10795" y="368680"/>
                  </a:moveTo>
                  <a:lnTo>
                    <a:pt x="7340" y="359090"/>
                  </a:lnTo>
                  <a:lnTo>
                    <a:pt x="4397" y="349392"/>
                  </a:lnTo>
                  <a:lnTo>
                    <a:pt x="1954" y="339623"/>
                  </a:lnTo>
                  <a:lnTo>
                    <a:pt x="0" y="329818"/>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nvGrpSpPr>
          <p:cNvPr id="380" name="Google Shape;380;p15"/>
          <p:cNvGrpSpPr/>
          <p:nvPr/>
        </p:nvGrpSpPr>
        <p:grpSpPr>
          <a:xfrm>
            <a:off x="9059435" y="2146232"/>
            <a:ext cx="2526030" cy="1003935"/>
            <a:chOff x="9244743" y="2041577"/>
            <a:chExt cx="2526030" cy="1003935"/>
          </a:xfrm>
        </p:grpSpPr>
        <p:sp>
          <p:nvSpPr>
            <p:cNvPr id="381" name="Google Shape;381;p15"/>
            <p:cNvSpPr/>
            <p:nvPr/>
          </p:nvSpPr>
          <p:spPr>
            <a:xfrm>
              <a:off x="9244743" y="2041577"/>
              <a:ext cx="2526030" cy="1003935"/>
            </a:xfrm>
            <a:custGeom>
              <a:avLst/>
              <a:gdLst/>
              <a:ahLst/>
              <a:cxnLst/>
              <a:rect l="l" t="t" r="r" b="b"/>
              <a:pathLst>
                <a:path w="2526029" h="1003935" extrusionOk="0">
                  <a:moveTo>
                    <a:pt x="229837" y="330401"/>
                  </a:moveTo>
                  <a:lnTo>
                    <a:pt x="232964" y="262082"/>
                  </a:lnTo>
                  <a:lnTo>
                    <a:pt x="273844" y="199963"/>
                  </a:lnTo>
                  <a:lnTo>
                    <a:pt x="306703" y="172461"/>
                  </a:lnTo>
                  <a:lnTo>
                    <a:pt x="346916" y="147988"/>
                  </a:lnTo>
                  <a:lnTo>
                    <a:pt x="393788" y="127036"/>
                  </a:lnTo>
                  <a:lnTo>
                    <a:pt x="446623" y="110100"/>
                  </a:lnTo>
                  <a:lnTo>
                    <a:pt x="504726" y="97672"/>
                  </a:lnTo>
                  <a:lnTo>
                    <a:pt x="567403" y="90244"/>
                  </a:lnTo>
                  <a:lnTo>
                    <a:pt x="619896" y="88280"/>
                  </a:lnTo>
                  <a:lnTo>
                    <a:pt x="672067" y="90108"/>
                  </a:lnTo>
                  <a:lnTo>
                    <a:pt x="723225" y="95648"/>
                  </a:lnTo>
                  <a:lnTo>
                    <a:pt x="772683" y="104822"/>
                  </a:lnTo>
                  <a:lnTo>
                    <a:pt x="819752" y="117549"/>
                  </a:lnTo>
                  <a:lnTo>
                    <a:pt x="850466" y="92041"/>
                  </a:lnTo>
                  <a:lnTo>
                    <a:pt x="887971" y="70511"/>
                  </a:lnTo>
                  <a:lnTo>
                    <a:pt x="931079" y="53156"/>
                  </a:lnTo>
                  <a:lnTo>
                    <a:pt x="978602" y="40172"/>
                  </a:lnTo>
                  <a:lnTo>
                    <a:pt x="1029352" y="31755"/>
                  </a:lnTo>
                  <a:lnTo>
                    <a:pt x="1082143" y="28104"/>
                  </a:lnTo>
                  <a:lnTo>
                    <a:pt x="1135787" y="29413"/>
                  </a:lnTo>
                  <a:lnTo>
                    <a:pt x="1189096" y="35879"/>
                  </a:lnTo>
                  <a:lnTo>
                    <a:pt x="1240884" y="47699"/>
                  </a:lnTo>
                  <a:lnTo>
                    <a:pt x="1278984" y="60622"/>
                  </a:lnTo>
                  <a:lnTo>
                    <a:pt x="1313274" y="76401"/>
                  </a:lnTo>
                  <a:lnTo>
                    <a:pt x="1345348" y="49715"/>
                  </a:lnTo>
                  <a:lnTo>
                    <a:pt x="1386426" y="28361"/>
                  </a:lnTo>
                  <a:lnTo>
                    <a:pt x="1434455" y="12710"/>
                  </a:lnTo>
                  <a:lnTo>
                    <a:pt x="1487383" y="3132"/>
                  </a:lnTo>
                  <a:lnTo>
                    <a:pt x="1543157" y="0"/>
                  </a:lnTo>
                  <a:lnTo>
                    <a:pt x="1599723" y="3683"/>
                  </a:lnTo>
                  <a:lnTo>
                    <a:pt x="1655031" y="14552"/>
                  </a:lnTo>
                  <a:lnTo>
                    <a:pt x="1703672" y="31666"/>
                  </a:lnTo>
                  <a:lnTo>
                    <a:pt x="1743931" y="54303"/>
                  </a:lnTo>
                  <a:lnTo>
                    <a:pt x="1785263" y="32813"/>
                  </a:lnTo>
                  <a:lnTo>
                    <a:pt x="1832275" y="16682"/>
                  </a:lnTo>
                  <a:lnTo>
                    <a:pt x="1883359" y="5983"/>
                  </a:lnTo>
                  <a:lnTo>
                    <a:pt x="1936907" y="789"/>
                  </a:lnTo>
                  <a:lnTo>
                    <a:pt x="1991313" y="1173"/>
                  </a:lnTo>
                  <a:lnTo>
                    <a:pt x="2044968" y="7208"/>
                  </a:lnTo>
                  <a:lnTo>
                    <a:pt x="2096266" y="18967"/>
                  </a:lnTo>
                  <a:lnTo>
                    <a:pt x="2143600" y="36523"/>
                  </a:lnTo>
                  <a:lnTo>
                    <a:pt x="2178082" y="55319"/>
                  </a:lnTo>
                  <a:lnTo>
                    <a:pt x="2226521" y="100674"/>
                  </a:lnTo>
                  <a:lnTo>
                    <a:pt x="2239358" y="126185"/>
                  </a:lnTo>
                  <a:lnTo>
                    <a:pt x="2298224" y="138441"/>
                  </a:lnTo>
                  <a:lnTo>
                    <a:pt x="2349840" y="156266"/>
                  </a:lnTo>
                  <a:lnTo>
                    <a:pt x="2393323" y="178828"/>
                  </a:lnTo>
                  <a:lnTo>
                    <a:pt x="2427794" y="205290"/>
                  </a:lnTo>
                  <a:lnTo>
                    <a:pt x="2452370" y="234819"/>
                  </a:lnTo>
                  <a:lnTo>
                    <a:pt x="2468317" y="299733"/>
                  </a:lnTo>
                  <a:lnTo>
                    <a:pt x="2457925" y="333449"/>
                  </a:lnTo>
                  <a:lnTo>
                    <a:pt x="2454898" y="339119"/>
                  </a:lnTo>
                  <a:lnTo>
                    <a:pt x="2451527" y="344705"/>
                  </a:lnTo>
                  <a:lnTo>
                    <a:pt x="2447798" y="350219"/>
                  </a:lnTo>
                  <a:lnTo>
                    <a:pt x="2443701" y="355674"/>
                  </a:lnTo>
                  <a:lnTo>
                    <a:pt x="2478682" y="384908"/>
                  </a:lnTo>
                  <a:lnTo>
                    <a:pt x="2503871" y="415963"/>
                  </a:lnTo>
                  <a:lnTo>
                    <a:pt x="2519417" y="448220"/>
                  </a:lnTo>
                  <a:lnTo>
                    <a:pt x="2525472" y="481061"/>
                  </a:lnTo>
                  <a:lnTo>
                    <a:pt x="2522187" y="513869"/>
                  </a:lnTo>
                  <a:lnTo>
                    <a:pt x="2488197" y="576912"/>
                  </a:lnTo>
                  <a:lnTo>
                    <a:pt x="2457795" y="605911"/>
                  </a:lnTo>
                  <a:lnTo>
                    <a:pt x="2418655" y="632405"/>
                  </a:lnTo>
                  <a:lnTo>
                    <a:pt x="2370930" y="655775"/>
                  </a:lnTo>
                  <a:lnTo>
                    <a:pt x="2328732" y="671041"/>
                  </a:lnTo>
                  <a:lnTo>
                    <a:pt x="2283474" y="683223"/>
                  </a:lnTo>
                  <a:lnTo>
                    <a:pt x="2235716" y="692191"/>
                  </a:lnTo>
                  <a:lnTo>
                    <a:pt x="2186018" y="697812"/>
                  </a:lnTo>
                  <a:lnTo>
                    <a:pt x="2180082" y="730644"/>
                  </a:lnTo>
                  <a:lnTo>
                    <a:pt x="2138524" y="789840"/>
                  </a:lnTo>
                  <a:lnTo>
                    <a:pt x="2104824" y="815187"/>
                  </a:lnTo>
                  <a:lnTo>
                    <a:pt x="2063790" y="837020"/>
                  </a:lnTo>
                  <a:lnTo>
                    <a:pt x="2016383" y="854831"/>
                  </a:lnTo>
                  <a:lnTo>
                    <a:pt x="1963564" y="868111"/>
                  </a:lnTo>
                  <a:lnTo>
                    <a:pt x="1906293" y="876351"/>
                  </a:lnTo>
                  <a:lnTo>
                    <a:pt x="1845531" y="879041"/>
                  </a:lnTo>
                  <a:lnTo>
                    <a:pt x="1799130" y="877109"/>
                  </a:lnTo>
                  <a:lnTo>
                    <a:pt x="1753884" y="871771"/>
                  </a:lnTo>
                  <a:lnTo>
                    <a:pt x="1710424" y="863146"/>
                  </a:lnTo>
                  <a:lnTo>
                    <a:pt x="1669382" y="851355"/>
                  </a:lnTo>
                  <a:lnTo>
                    <a:pt x="1648402" y="880926"/>
                  </a:lnTo>
                  <a:lnTo>
                    <a:pt x="1620399" y="907840"/>
                  </a:lnTo>
                  <a:lnTo>
                    <a:pt x="1586133" y="931875"/>
                  </a:lnTo>
                  <a:lnTo>
                    <a:pt x="1546364" y="952813"/>
                  </a:lnTo>
                  <a:lnTo>
                    <a:pt x="1501853" y="970431"/>
                  </a:lnTo>
                  <a:lnTo>
                    <a:pt x="1453359" y="984510"/>
                  </a:lnTo>
                  <a:lnTo>
                    <a:pt x="1401643" y="994830"/>
                  </a:lnTo>
                  <a:lnTo>
                    <a:pt x="1347465" y="1001169"/>
                  </a:lnTo>
                  <a:lnTo>
                    <a:pt x="1291586" y="1003308"/>
                  </a:lnTo>
                  <a:lnTo>
                    <a:pt x="1234766" y="1001026"/>
                  </a:lnTo>
                  <a:lnTo>
                    <a:pt x="1177765" y="994103"/>
                  </a:lnTo>
                  <a:lnTo>
                    <a:pt x="1126935" y="983614"/>
                  </a:lnTo>
                  <a:lnTo>
                    <a:pt x="1079556" y="969534"/>
                  </a:lnTo>
                  <a:lnTo>
                    <a:pt x="1036243" y="952114"/>
                  </a:lnTo>
                  <a:lnTo>
                    <a:pt x="997612" y="931603"/>
                  </a:lnTo>
                  <a:lnTo>
                    <a:pt x="964278" y="908251"/>
                  </a:lnTo>
                  <a:lnTo>
                    <a:pt x="914035" y="922424"/>
                  </a:lnTo>
                  <a:lnTo>
                    <a:pt x="862109" y="932875"/>
                  </a:lnTo>
                  <a:lnTo>
                    <a:pt x="809080" y="939681"/>
                  </a:lnTo>
                  <a:lnTo>
                    <a:pt x="755529" y="942922"/>
                  </a:lnTo>
                  <a:lnTo>
                    <a:pt x="702035" y="942675"/>
                  </a:lnTo>
                  <a:lnTo>
                    <a:pt x="649179" y="939019"/>
                  </a:lnTo>
                  <a:lnTo>
                    <a:pt x="597541" y="932033"/>
                  </a:lnTo>
                  <a:lnTo>
                    <a:pt x="547701" y="921794"/>
                  </a:lnTo>
                  <a:lnTo>
                    <a:pt x="500240" y="908381"/>
                  </a:lnTo>
                  <a:lnTo>
                    <a:pt x="455738" y="891873"/>
                  </a:lnTo>
                  <a:lnTo>
                    <a:pt x="414775" y="872347"/>
                  </a:lnTo>
                  <a:lnTo>
                    <a:pt x="377932" y="849883"/>
                  </a:lnTo>
                  <a:lnTo>
                    <a:pt x="345788" y="824558"/>
                  </a:lnTo>
                  <a:lnTo>
                    <a:pt x="344137" y="823034"/>
                  </a:lnTo>
                  <a:lnTo>
                    <a:pt x="342613" y="821637"/>
                  </a:lnTo>
                  <a:lnTo>
                    <a:pt x="341089" y="820113"/>
                  </a:lnTo>
                  <a:lnTo>
                    <a:pt x="282308" y="820195"/>
                  </a:lnTo>
                  <a:lnTo>
                    <a:pt x="226840" y="813306"/>
                  </a:lnTo>
                  <a:lnTo>
                    <a:pt x="176380" y="800172"/>
                  </a:lnTo>
                  <a:lnTo>
                    <a:pt x="132622" y="781520"/>
                  </a:lnTo>
                  <a:lnTo>
                    <a:pt x="97262" y="758076"/>
                  </a:lnTo>
                  <a:lnTo>
                    <a:pt x="58514" y="699717"/>
                  </a:lnTo>
                  <a:lnTo>
                    <a:pt x="58133" y="669765"/>
                  </a:lnTo>
                  <a:lnTo>
                    <a:pt x="69563" y="640789"/>
                  </a:lnTo>
                  <a:lnTo>
                    <a:pt x="92232" y="613814"/>
                  </a:lnTo>
                  <a:lnTo>
                    <a:pt x="125570" y="589862"/>
                  </a:lnTo>
                  <a:lnTo>
                    <a:pt x="71950" y="567036"/>
                  </a:lnTo>
                  <a:lnTo>
                    <a:pt x="32573" y="538361"/>
                  </a:lnTo>
                  <a:lnTo>
                    <a:pt x="8301" y="505630"/>
                  </a:lnTo>
                  <a:lnTo>
                    <a:pt x="0" y="470633"/>
                  </a:lnTo>
                  <a:lnTo>
                    <a:pt x="8533" y="435163"/>
                  </a:lnTo>
                  <a:lnTo>
                    <a:pt x="34765" y="401013"/>
                  </a:lnTo>
                  <a:lnTo>
                    <a:pt x="70854" y="375079"/>
                  </a:lnTo>
                  <a:lnTo>
                    <a:pt x="116410" y="354706"/>
                  </a:lnTo>
                  <a:lnTo>
                    <a:pt x="169371" y="340595"/>
                  </a:lnTo>
                  <a:lnTo>
                    <a:pt x="227678" y="333449"/>
                  </a:lnTo>
                  <a:lnTo>
                    <a:pt x="229837" y="330401"/>
                  </a:lnTo>
                  <a:close/>
                </a:path>
                <a:path w="2526029" h="1003935" extrusionOk="0">
                  <a:moveTo>
                    <a:pt x="276065" y="604467"/>
                  </a:moveTo>
                  <a:lnTo>
                    <a:pt x="237500" y="604481"/>
                  </a:lnTo>
                  <a:lnTo>
                    <a:pt x="199579" y="601340"/>
                  </a:lnTo>
                  <a:lnTo>
                    <a:pt x="162943" y="595127"/>
                  </a:lnTo>
                  <a:lnTo>
                    <a:pt x="128237" y="585925"/>
                  </a:lnTo>
                </a:path>
                <a:path w="2526029" h="1003935" extrusionOk="0">
                  <a:moveTo>
                    <a:pt x="406621" y="806905"/>
                  </a:moveTo>
                  <a:lnTo>
                    <a:pt x="390892" y="809953"/>
                  </a:lnTo>
                  <a:lnTo>
                    <a:pt x="374807" y="812430"/>
                  </a:lnTo>
                  <a:lnTo>
                    <a:pt x="358436" y="814335"/>
                  </a:lnTo>
                  <a:lnTo>
                    <a:pt x="341851" y="815668"/>
                  </a:lnTo>
                </a:path>
                <a:path w="2526029" h="1003935" extrusionOk="0">
                  <a:moveTo>
                    <a:pt x="964151" y="904187"/>
                  </a:moveTo>
                  <a:lnTo>
                    <a:pt x="952915" y="894502"/>
                  </a:lnTo>
                  <a:lnTo>
                    <a:pt x="942656" y="884518"/>
                  </a:lnTo>
                  <a:lnTo>
                    <a:pt x="933397" y="874273"/>
                  </a:lnTo>
                  <a:lnTo>
                    <a:pt x="925162" y="863801"/>
                  </a:lnTo>
                </a:path>
                <a:path w="2526029" h="1003935" extrusionOk="0">
                  <a:moveTo>
                    <a:pt x="1685130" y="803476"/>
                  </a:moveTo>
                  <a:lnTo>
                    <a:pt x="1682869" y="814688"/>
                  </a:lnTo>
                  <a:lnTo>
                    <a:pt x="1679526" y="825828"/>
                  </a:lnTo>
                  <a:lnTo>
                    <a:pt x="1675110" y="836873"/>
                  </a:lnTo>
                  <a:lnTo>
                    <a:pt x="1669636" y="847799"/>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82" name="Google Shape;382;p15"/>
            <p:cNvSpPr/>
            <p:nvPr/>
          </p:nvSpPr>
          <p:spPr>
            <a:xfrm>
              <a:off x="11228070" y="2559684"/>
              <a:ext cx="212725" cy="18859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83" name="Google Shape;383;p15"/>
            <p:cNvSpPr/>
            <p:nvPr/>
          </p:nvSpPr>
          <p:spPr>
            <a:xfrm>
              <a:off x="9474581" y="2092705"/>
              <a:ext cx="2212975" cy="364490"/>
            </a:xfrm>
            <a:custGeom>
              <a:avLst/>
              <a:gdLst/>
              <a:ahLst/>
              <a:cxnLst/>
              <a:rect l="l" t="t" r="r" b="b"/>
              <a:pathLst>
                <a:path w="2212975" h="364489" extrusionOk="0">
                  <a:moveTo>
                    <a:pt x="2212594" y="302006"/>
                  </a:moveTo>
                  <a:lnTo>
                    <a:pt x="2196558" y="319460"/>
                  </a:lnTo>
                  <a:lnTo>
                    <a:pt x="2176986" y="335724"/>
                  </a:lnTo>
                  <a:lnTo>
                    <a:pt x="2154104" y="350654"/>
                  </a:lnTo>
                  <a:lnTo>
                    <a:pt x="2128139" y="364109"/>
                  </a:lnTo>
                </a:path>
                <a:path w="2212975" h="364489" extrusionOk="0">
                  <a:moveTo>
                    <a:pt x="2009775" y="71628"/>
                  </a:moveTo>
                  <a:lnTo>
                    <a:pt x="2011918" y="78890"/>
                  </a:lnTo>
                  <a:lnTo>
                    <a:pt x="2013394" y="86201"/>
                  </a:lnTo>
                  <a:lnTo>
                    <a:pt x="2014204" y="93559"/>
                  </a:lnTo>
                  <a:lnTo>
                    <a:pt x="2014347" y="100965"/>
                  </a:lnTo>
                </a:path>
                <a:path w="2212975" h="364489" extrusionOk="0">
                  <a:moveTo>
                    <a:pt x="1470025" y="37338"/>
                  </a:moveTo>
                  <a:lnTo>
                    <a:pt x="1478952" y="27414"/>
                  </a:lnTo>
                  <a:lnTo>
                    <a:pt x="1489154" y="17859"/>
                  </a:lnTo>
                  <a:lnTo>
                    <a:pt x="1500618" y="8709"/>
                  </a:lnTo>
                  <a:lnTo>
                    <a:pt x="1513332" y="0"/>
                  </a:lnTo>
                </a:path>
                <a:path w="2212975" h="364489" extrusionOk="0">
                  <a:moveTo>
                    <a:pt x="1065022" y="55245"/>
                  </a:moveTo>
                  <a:lnTo>
                    <a:pt x="1068849" y="46918"/>
                  </a:lnTo>
                  <a:lnTo>
                    <a:pt x="1073642" y="38735"/>
                  </a:lnTo>
                  <a:lnTo>
                    <a:pt x="1079363" y="30741"/>
                  </a:lnTo>
                  <a:lnTo>
                    <a:pt x="1085977" y="22987"/>
                  </a:lnTo>
                </a:path>
                <a:path w="2212975" h="364489" extrusionOk="0">
                  <a:moveTo>
                    <a:pt x="589661" y="66167"/>
                  </a:moveTo>
                  <a:lnTo>
                    <a:pt x="609939" y="73048"/>
                  </a:lnTo>
                  <a:lnTo>
                    <a:pt x="629396" y="80549"/>
                  </a:lnTo>
                  <a:lnTo>
                    <a:pt x="647971" y="88669"/>
                  </a:lnTo>
                  <a:lnTo>
                    <a:pt x="665607" y="97409"/>
                  </a:lnTo>
                </a:path>
                <a:path w="2212975" h="364489" extrusionOk="0">
                  <a:moveTo>
                    <a:pt x="13208" y="312166"/>
                  </a:moveTo>
                  <a:lnTo>
                    <a:pt x="9018" y="304026"/>
                  </a:lnTo>
                  <a:lnTo>
                    <a:pt x="5413" y="295814"/>
                  </a:lnTo>
                  <a:lnTo>
                    <a:pt x="2403" y="287555"/>
                  </a:lnTo>
                  <a:lnTo>
                    <a:pt x="0" y="279273"/>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sp>
        <p:nvSpPr>
          <p:cNvPr id="384" name="Google Shape;384;p15"/>
          <p:cNvSpPr/>
          <p:nvPr/>
        </p:nvSpPr>
        <p:spPr>
          <a:xfrm>
            <a:off x="9445834" y="4538765"/>
            <a:ext cx="2232634" cy="1237701"/>
          </a:xfrm>
          <a:custGeom>
            <a:avLst/>
            <a:gdLst/>
            <a:ahLst/>
            <a:cxnLst/>
            <a:rect l="l" t="t" r="r" b="b"/>
            <a:pathLst>
              <a:path w="1999615" h="756285" extrusionOk="0">
                <a:moveTo>
                  <a:pt x="180957" y="248780"/>
                </a:moveTo>
                <a:lnTo>
                  <a:pt x="188905" y="185051"/>
                </a:lnTo>
                <a:lnTo>
                  <a:pt x="241870" y="129765"/>
                </a:lnTo>
                <a:lnTo>
                  <a:pt x="282544" y="107106"/>
                </a:lnTo>
                <a:lnTo>
                  <a:pt x="331244" y="88742"/>
                </a:lnTo>
                <a:lnTo>
                  <a:pt x="386894" y="75398"/>
                </a:lnTo>
                <a:lnTo>
                  <a:pt x="448419" y="67805"/>
                </a:lnTo>
                <a:lnTo>
                  <a:pt x="500370" y="66358"/>
                </a:lnTo>
                <a:lnTo>
                  <a:pt x="551702" y="69376"/>
                </a:lnTo>
                <a:lnTo>
                  <a:pt x="601367" y="76752"/>
                </a:lnTo>
                <a:lnTo>
                  <a:pt x="648317" y="88379"/>
                </a:lnTo>
                <a:lnTo>
                  <a:pt x="680594" y="64179"/>
                </a:lnTo>
                <a:lnTo>
                  <a:pt x="721332" y="45017"/>
                </a:lnTo>
                <a:lnTo>
                  <a:pt x="768529" y="31205"/>
                </a:lnTo>
                <a:lnTo>
                  <a:pt x="820180" y="23054"/>
                </a:lnTo>
                <a:lnTo>
                  <a:pt x="874281" y="20874"/>
                </a:lnTo>
                <a:lnTo>
                  <a:pt x="928829" y="24977"/>
                </a:lnTo>
                <a:lnTo>
                  <a:pt x="981819" y="35674"/>
                </a:lnTo>
                <a:lnTo>
                  <a:pt x="1026039" y="51175"/>
                </a:lnTo>
                <a:lnTo>
                  <a:pt x="1039223" y="57391"/>
                </a:lnTo>
                <a:lnTo>
                  <a:pt x="1069634" y="34297"/>
                </a:lnTo>
                <a:lnTo>
                  <a:pt x="1109365" y="16746"/>
                </a:lnTo>
                <a:lnTo>
                  <a:pt x="1155841" y="5178"/>
                </a:lnTo>
                <a:lnTo>
                  <a:pt x="1206487" y="34"/>
                </a:lnTo>
                <a:lnTo>
                  <a:pt x="1258727" y="1755"/>
                </a:lnTo>
                <a:lnTo>
                  <a:pt x="1309987" y="10782"/>
                </a:lnTo>
                <a:lnTo>
                  <a:pt x="1348500" y="23624"/>
                </a:lnTo>
                <a:lnTo>
                  <a:pt x="1380345" y="40754"/>
                </a:lnTo>
                <a:lnTo>
                  <a:pt x="1418191" y="22533"/>
                </a:lnTo>
                <a:lnTo>
                  <a:pt x="1461664" y="9615"/>
                </a:lnTo>
                <a:lnTo>
                  <a:pt x="1508864" y="2078"/>
                </a:lnTo>
                <a:lnTo>
                  <a:pt x="1557893" y="0"/>
                </a:lnTo>
                <a:lnTo>
                  <a:pt x="1606851" y="3457"/>
                </a:lnTo>
                <a:lnTo>
                  <a:pt x="1653839" y="12528"/>
                </a:lnTo>
                <a:lnTo>
                  <a:pt x="1696956" y="27292"/>
                </a:lnTo>
                <a:lnTo>
                  <a:pt x="1746296" y="57740"/>
                </a:lnTo>
                <a:lnTo>
                  <a:pt x="1772775" y="94856"/>
                </a:lnTo>
                <a:lnTo>
                  <a:pt x="1833735" y="108155"/>
                </a:lnTo>
                <a:lnTo>
                  <a:pt x="1884065" y="128525"/>
                </a:lnTo>
                <a:lnTo>
                  <a:pt x="1922111" y="154482"/>
                </a:lnTo>
                <a:lnTo>
                  <a:pt x="1946220" y="184546"/>
                </a:lnTo>
                <a:lnTo>
                  <a:pt x="1954735" y="217234"/>
                </a:lnTo>
                <a:lnTo>
                  <a:pt x="1946003" y="251066"/>
                </a:lnTo>
                <a:lnTo>
                  <a:pt x="1942955" y="256781"/>
                </a:lnTo>
                <a:lnTo>
                  <a:pt x="1939145" y="262369"/>
                </a:lnTo>
                <a:lnTo>
                  <a:pt x="1934700" y="267830"/>
                </a:lnTo>
                <a:lnTo>
                  <a:pt x="1971901" y="299747"/>
                </a:lnTo>
                <a:lnTo>
                  <a:pt x="1993382" y="334065"/>
                </a:lnTo>
                <a:lnTo>
                  <a:pt x="1999488" y="369423"/>
                </a:lnTo>
                <a:lnTo>
                  <a:pt x="1990562" y="404459"/>
                </a:lnTo>
                <a:lnTo>
                  <a:pt x="1966950" y="437811"/>
                </a:lnTo>
                <a:lnTo>
                  <a:pt x="1928995" y="468118"/>
                </a:lnTo>
                <a:lnTo>
                  <a:pt x="1877042" y="494017"/>
                </a:lnTo>
                <a:lnTo>
                  <a:pt x="1807764" y="514749"/>
                </a:lnTo>
                <a:lnTo>
                  <a:pt x="1769886" y="521520"/>
                </a:lnTo>
                <a:lnTo>
                  <a:pt x="1730484" y="525767"/>
                </a:lnTo>
                <a:lnTo>
                  <a:pt x="1722940" y="557315"/>
                </a:lnTo>
                <a:lnTo>
                  <a:pt x="1670392" y="611638"/>
                </a:lnTo>
                <a:lnTo>
                  <a:pt x="1628631" y="632777"/>
                </a:lnTo>
                <a:lnTo>
                  <a:pt x="1578708" y="648810"/>
                </a:lnTo>
                <a:lnTo>
                  <a:pt x="1522245" y="658921"/>
                </a:lnTo>
                <a:lnTo>
                  <a:pt x="1460863" y="662292"/>
                </a:lnTo>
                <a:lnTo>
                  <a:pt x="1424107" y="660877"/>
                </a:lnTo>
                <a:lnTo>
                  <a:pt x="1388267" y="656878"/>
                </a:lnTo>
                <a:lnTo>
                  <a:pt x="1353832" y="650379"/>
                </a:lnTo>
                <a:lnTo>
                  <a:pt x="1321290" y="641464"/>
                </a:lnTo>
                <a:lnTo>
                  <a:pt x="1300227" y="668445"/>
                </a:lnTo>
                <a:lnTo>
                  <a:pt x="1234846" y="712955"/>
                </a:lnTo>
                <a:lnTo>
                  <a:pt x="1192729" y="729877"/>
                </a:lnTo>
                <a:lnTo>
                  <a:pt x="1145795" y="742840"/>
                </a:lnTo>
                <a:lnTo>
                  <a:pt x="1095146" y="751540"/>
                </a:lnTo>
                <a:lnTo>
                  <a:pt x="1041881" y="755674"/>
                </a:lnTo>
                <a:lnTo>
                  <a:pt x="987101" y="754939"/>
                </a:lnTo>
                <a:lnTo>
                  <a:pt x="931908" y="749033"/>
                </a:lnTo>
                <a:lnTo>
                  <a:pt x="881993" y="738736"/>
                </a:lnTo>
                <a:lnTo>
                  <a:pt x="836531" y="724283"/>
                </a:lnTo>
                <a:lnTo>
                  <a:pt x="796498" y="706045"/>
                </a:lnTo>
                <a:lnTo>
                  <a:pt x="762871" y="684390"/>
                </a:lnTo>
                <a:lnTo>
                  <a:pt x="710819" y="697727"/>
                </a:lnTo>
                <a:lnTo>
                  <a:pt x="656758" y="706354"/>
                </a:lnTo>
                <a:lnTo>
                  <a:pt x="601696" y="710401"/>
                </a:lnTo>
                <a:lnTo>
                  <a:pt x="546640" y="709995"/>
                </a:lnTo>
                <a:lnTo>
                  <a:pt x="492599" y="705265"/>
                </a:lnTo>
                <a:lnTo>
                  <a:pt x="440582" y="696341"/>
                </a:lnTo>
                <a:lnTo>
                  <a:pt x="391595" y="683350"/>
                </a:lnTo>
                <a:lnTo>
                  <a:pt x="346649" y="666423"/>
                </a:lnTo>
                <a:lnTo>
                  <a:pt x="306749" y="645686"/>
                </a:lnTo>
                <a:lnTo>
                  <a:pt x="272905" y="621271"/>
                </a:lnTo>
                <a:lnTo>
                  <a:pt x="271635" y="620128"/>
                </a:lnTo>
                <a:lnTo>
                  <a:pt x="270365" y="619112"/>
                </a:lnTo>
                <a:lnTo>
                  <a:pt x="269095" y="617969"/>
                </a:lnTo>
                <a:lnTo>
                  <a:pt x="204589" y="616511"/>
                </a:lnTo>
                <a:lnTo>
                  <a:pt x="146271" y="605208"/>
                </a:lnTo>
                <a:lnTo>
                  <a:pt x="97828" y="585553"/>
                </a:lnTo>
                <a:lnTo>
                  <a:pt x="62949" y="559041"/>
                </a:lnTo>
                <a:lnTo>
                  <a:pt x="45321" y="527164"/>
                </a:lnTo>
                <a:lnTo>
                  <a:pt x="44954" y="504599"/>
                </a:lnTo>
                <a:lnTo>
                  <a:pt x="54005" y="482761"/>
                </a:lnTo>
                <a:lnTo>
                  <a:pt x="71985" y="462423"/>
                </a:lnTo>
                <a:lnTo>
                  <a:pt x="98407" y="444360"/>
                </a:lnTo>
                <a:lnTo>
                  <a:pt x="48772" y="423153"/>
                </a:lnTo>
                <a:lnTo>
                  <a:pt x="15571" y="395984"/>
                </a:lnTo>
                <a:lnTo>
                  <a:pt x="0" y="365182"/>
                </a:lnTo>
                <a:lnTo>
                  <a:pt x="3253" y="333075"/>
                </a:lnTo>
                <a:lnTo>
                  <a:pt x="26525" y="301993"/>
                </a:lnTo>
                <a:lnTo>
                  <a:pt x="91152" y="267099"/>
                </a:lnTo>
                <a:lnTo>
                  <a:pt x="133092" y="256451"/>
                </a:lnTo>
                <a:lnTo>
                  <a:pt x="179306" y="251066"/>
                </a:lnTo>
                <a:lnTo>
                  <a:pt x="180957" y="248780"/>
                </a:lnTo>
                <a:close/>
              </a:path>
              <a:path w="1999615" h="756285" extrusionOk="0">
                <a:moveTo>
                  <a:pt x="321038" y="607936"/>
                </a:moveTo>
                <a:lnTo>
                  <a:pt x="308539" y="610291"/>
                </a:lnTo>
                <a:lnTo>
                  <a:pt x="295813" y="612206"/>
                </a:lnTo>
                <a:lnTo>
                  <a:pt x="282873" y="613668"/>
                </a:lnTo>
                <a:lnTo>
                  <a:pt x="269730" y="614667"/>
                </a:lnTo>
              </a:path>
              <a:path w="1999615" h="756285" extrusionOk="0">
                <a:moveTo>
                  <a:pt x="762744" y="681342"/>
                </a:moveTo>
                <a:lnTo>
                  <a:pt x="753815" y="674061"/>
                </a:lnTo>
                <a:lnTo>
                  <a:pt x="745694" y="666530"/>
                </a:lnTo>
                <a:lnTo>
                  <a:pt x="738384" y="658785"/>
                </a:lnTo>
                <a:lnTo>
                  <a:pt x="731883" y="650862"/>
                </a:lnTo>
              </a:path>
              <a:path w="1999615" h="756285" extrusionOk="0">
                <a:moveTo>
                  <a:pt x="1333863" y="605396"/>
                </a:moveTo>
                <a:lnTo>
                  <a:pt x="1332081" y="613847"/>
                </a:lnTo>
                <a:lnTo>
                  <a:pt x="1329418" y="622239"/>
                </a:lnTo>
                <a:lnTo>
                  <a:pt x="1325898" y="630559"/>
                </a:lnTo>
                <a:lnTo>
                  <a:pt x="1321544" y="638797"/>
                </a:lnTo>
              </a:path>
              <a:path w="1999615" h="756285" extrusionOk="0">
                <a:moveTo>
                  <a:pt x="1579100" y="399021"/>
                </a:moveTo>
                <a:lnTo>
                  <a:pt x="1641814" y="420813"/>
                </a:lnTo>
                <a:lnTo>
                  <a:pt x="1689336" y="450202"/>
                </a:lnTo>
                <a:lnTo>
                  <a:pt x="1719332" y="485210"/>
                </a:lnTo>
                <a:lnTo>
                  <a:pt x="1729468" y="523862"/>
                </a:lnTo>
              </a:path>
              <a:path w="1999615" h="756285" extrusionOk="0">
                <a:moveTo>
                  <a:pt x="1933684" y="265925"/>
                </a:moveTo>
                <a:lnTo>
                  <a:pt x="1920994" y="279123"/>
                </a:lnTo>
                <a:lnTo>
                  <a:pt x="1905506" y="291404"/>
                </a:lnTo>
                <a:lnTo>
                  <a:pt x="1887375" y="302661"/>
                </a:lnTo>
                <a:lnTo>
                  <a:pt x="1866755" y="312788"/>
                </a:lnTo>
              </a:path>
              <a:path w="1999615" h="756285" extrusionOk="0">
                <a:moveTo>
                  <a:pt x="1773029" y="92316"/>
                </a:moveTo>
                <a:lnTo>
                  <a:pt x="1775569" y="99555"/>
                </a:lnTo>
                <a:lnTo>
                  <a:pt x="1776839" y="106921"/>
                </a:lnTo>
                <a:lnTo>
                  <a:pt x="1776585" y="114414"/>
                </a:lnTo>
              </a:path>
              <a:path w="1999615" h="756285" extrusionOk="0">
                <a:moveTo>
                  <a:pt x="1345420" y="66408"/>
                </a:moveTo>
                <a:lnTo>
                  <a:pt x="1352510" y="58913"/>
                </a:lnTo>
                <a:lnTo>
                  <a:pt x="1360613" y="51691"/>
                </a:lnTo>
                <a:lnTo>
                  <a:pt x="1369691" y="44780"/>
                </a:lnTo>
                <a:lnTo>
                  <a:pt x="1379710" y="38214"/>
                </a:lnTo>
              </a:path>
              <a:path w="1999615" h="756285" extrusionOk="0">
                <a:moveTo>
                  <a:pt x="1024618" y="79870"/>
                </a:moveTo>
                <a:lnTo>
                  <a:pt x="1027664" y="73633"/>
                </a:lnTo>
                <a:lnTo>
                  <a:pt x="1031460" y="67503"/>
                </a:lnTo>
                <a:lnTo>
                  <a:pt x="1035995" y="61492"/>
                </a:lnTo>
                <a:lnTo>
                  <a:pt x="1041255" y="55613"/>
                </a:lnTo>
              </a:path>
              <a:path w="1999615" h="756285" extrusionOk="0">
                <a:moveTo>
                  <a:pt x="648063" y="88125"/>
                </a:moveTo>
                <a:lnTo>
                  <a:pt x="664131" y="93334"/>
                </a:lnTo>
                <a:lnTo>
                  <a:pt x="679543" y="99031"/>
                </a:lnTo>
                <a:lnTo>
                  <a:pt x="694265" y="105180"/>
                </a:lnTo>
                <a:lnTo>
                  <a:pt x="708261" y="111747"/>
                </a:lnTo>
              </a:path>
              <a:path w="1999615" h="756285" extrusionOk="0">
                <a:moveTo>
                  <a:pt x="191498" y="273545"/>
                </a:moveTo>
                <a:lnTo>
                  <a:pt x="188137" y="267425"/>
                </a:lnTo>
                <a:lnTo>
                  <a:pt x="185275" y="261257"/>
                </a:lnTo>
                <a:lnTo>
                  <a:pt x="182890" y="255042"/>
                </a:lnTo>
                <a:lnTo>
                  <a:pt x="180957" y="248780"/>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6" descr="page2image1805184"/>
          <p:cNvPicPr preferRelativeResize="0"/>
          <p:nvPr/>
        </p:nvPicPr>
        <p:blipFill rotWithShape="1">
          <a:blip r:embed="rId3">
            <a:alphaModFix/>
          </a:blip>
          <a:srcRect/>
          <a:stretch/>
        </p:blipFill>
        <p:spPr>
          <a:xfrm>
            <a:off x="3681046" y="3865974"/>
            <a:ext cx="4056184" cy="2270080"/>
          </a:xfrm>
          <a:prstGeom prst="rect">
            <a:avLst/>
          </a:prstGeom>
          <a:noFill/>
          <a:ln>
            <a:noFill/>
          </a:ln>
        </p:spPr>
      </p:pic>
      <p:pic>
        <p:nvPicPr>
          <p:cNvPr id="177" name="Google Shape;177;p6"/>
          <p:cNvPicPr preferRelativeResize="0"/>
          <p:nvPr/>
        </p:nvPicPr>
        <p:blipFill rotWithShape="1">
          <a:blip r:embed="rId4">
            <a:alphaModFix/>
          </a:blip>
          <a:srcRect/>
          <a:stretch/>
        </p:blipFill>
        <p:spPr>
          <a:xfrm>
            <a:off x="1493313" y="257908"/>
            <a:ext cx="9144793" cy="2261812"/>
          </a:xfrm>
          <a:prstGeom prst="rect">
            <a:avLst/>
          </a:prstGeom>
          <a:noFill/>
          <a:ln>
            <a:noFill/>
          </a:ln>
        </p:spPr>
      </p:pic>
      <p:sp>
        <p:nvSpPr>
          <p:cNvPr id="178" name="Google Shape;178;p6"/>
          <p:cNvSpPr/>
          <p:nvPr/>
        </p:nvSpPr>
        <p:spPr>
          <a:xfrm>
            <a:off x="1195754" y="2519720"/>
            <a:ext cx="968326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a:solidFill>
                  <a:srgbClr val="000000"/>
                </a:solidFill>
                <a:latin typeface="Century Gothic"/>
                <a:ea typeface="Century Gothic"/>
                <a:cs typeface="Century Gothic"/>
                <a:sym typeface="Century Gothic"/>
              </a:rPr>
              <a:t>Where is your district in the Building Capacity process, and will Math teachers be ready for implementation September 2020?</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6"/>
          <p:cNvSpPr/>
          <p:nvPr/>
        </p:nvSpPr>
        <p:spPr>
          <a:xfrm>
            <a:off x="10532096" y="5186666"/>
            <a:ext cx="792026" cy="61551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390" name="Google Shape;390;p16"/>
          <p:cNvSpPr txBox="1">
            <a:spLocks noGrp="1"/>
          </p:cNvSpPr>
          <p:nvPr>
            <p:ph type="title"/>
          </p:nvPr>
        </p:nvSpPr>
        <p:spPr>
          <a:xfrm>
            <a:off x="429006" y="478166"/>
            <a:ext cx="11309985" cy="1190625"/>
          </a:xfrm>
          <a:prstGeom prst="rect">
            <a:avLst/>
          </a:prstGeom>
          <a:solidFill>
            <a:srgbClr val="4471C4"/>
          </a:solidFill>
          <a:ln>
            <a:noFill/>
          </a:ln>
        </p:spPr>
        <p:txBody>
          <a:bodyPr spcFirstLastPara="1" wrap="square" lIns="0" tIns="180975" rIns="0" bIns="0" anchor="ctr" anchorCtr="0">
            <a:spAutoFit/>
          </a:bodyPr>
          <a:lstStyle/>
          <a:p>
            <a:pPr marL="318770" marR="932180" lvl="0" indent="0" algn="ctr" rtl="0">
              <a:lnSpc>
                <a:spcPct val="100000"/>
              </a:lnSpc>
              <a:spcBef>
                <a:spcPts val="0"/>
              </a:spcBef>
              <a:spcAft>
                <a:spcPts val="0"/>
              </a:spcAft>
              <a:buClr>
                <a:srgbClr val="262626"/>
              </a:buClr>
              <a:buSzPts val="2500"/>
              <a:buFont typeface="Trebuchet MS"/>
              <a:buNone/>
            </a:pPr>
            <a:r>
              <a:rPr lang="en-US" sz="2500" b="1">
                <a:latin typeface="Trebuchet MS"/>
                <a:ea typeface="Trebuchet MS"/>
                <a:cs typeface="Trebuchet MS"/>
                <a:sym typeface="Trebuchet MS"/>
              </a:rPr>
              <a:t>MATHEMATICS: NEXT GENERATION STANDARDS  IMPLEMENTATION – SHARING OUR PROGRESS AND UPDATES</a:t>
            </a:r>
            <a:endParaRPr sz="2500">
              <a:latin typeface="Trebuchet MS"/>
              <a:ea typeface="Trebuchet MS"/>
              <a:cs typeface="Trebuchet MS"/>
              <a:sym typeface="Trebuchet MS"/>
            </a:endParaRPr>
          </a:p>
        </p:txBody>
      </p:sp>
      <p:graphicFrame>
        <p:nvGraphicFramePr>
          <p:cNvPr id="391" name="Google Shape;391;p16"/>
          <p:cNvGraphicFramePr/>
          <p:nvPr/>
        </p:nvGraphicFramePr>
        <p:xfrm>
          <a:off x="1172942" y="1658631"/>
          <a:ext cx="6886325" cy="4758575"/>
        </p:xfrm>
        <a:graphic>
          <a:graphicData uri="http://schemas.openxmlformats.org/drawingml/2006/table">
            <a:tbl>
              <a:tblPr firstRow="1" bandRow="1">
                <a:noFill/>
                <a:tableStyleId>{204F4962-1741-40DA-8BD2-441BFB9C29AB}</a:tableStyleId>
              </a:tblPr>
              <a:tblGrid>
                <a:gridCol w="6886325">
                  <a:extLst>
                    <a:ext uri="{9D8B030D-6E8A-4147-A177-3AD203B41FA5}">
                      <a16:colId xmlns:a16="http://schemas.microsoft.com/office/drawing/2014/main" val="20000"/>
                    </a:ext>
                  </a:extLst>
                </a:gridCol>
              </a:tblGrid>
              <a:tr h="3147675">
                <a:tc>
                  <a:txBody>
                    <a:bodyPr/>
                    <a:lstStyle/>
                    <a:p>
                      <a:pPr marL="171450" marR="0" lvl="0" indent="-107950" algn="l" rtl="0">
                        <a:lnSpc>
                          <a:spcPct val="100000"/>
                        </a:lnSpc>
                        <a:spcBef>
                          <a:spcPts val="0"/>
                        </a:spcBef>
                        <a:spcAft>
                          <a:spcPts val="0"/>
                        </a:spcAft>
                        <a:buClr>
                          <a:schemeClr val="dk1"/>
                        </a:buClr>
                        <a:buSzPts val="1700"/>
                        <a:buFont typeface="Arial"/>
                        <a:buChar char="•"/>
                      </a:pPr>
                      <a:r>
                        <a:rPr lang="en-US" sz="1800" b="1" u="none" strike="noStrike" cap="none">
                          <a:latin typeface="Trebuchet MS"/>
                          <a:ea typeface="Trebuchet MS"/>
                          <a:cs typeface="Trebuchet MS"/>
                          <a:sym typeface="Trebuchet MS"/>
                        </a:rPr>
                        <a:t>The </a:t>
                      </a:r>
                      <a:r>
                        <a:rPr lang="en-US" sz="1800" b="1" i="1" u="none" strike="noStrike" cap="none">
                          <a:latin typeface="Trebuchet MS"/>
                          <a:ea typeface="Trebuchet MS"/>
                          <a:cs typeface="Trebuchet MS"/>
                          <a:sym typeface="Trebuchet MS"/>
                        </a:rPr>
                        <a:t>NYS Next Generation Roadmap Spotlight</a:t>
                      </a:r>
                      <a:endParaRPr sz="1800" u="none" strike="noStrike" cap="none">
                        <a:latin typeface="Trebuchet MS"/>
                        <a:ea typeface="Trebuchet MS"/>
                        <a:cs typeface="Trebuchet MS"/>
                        <a:sym typeface="Trebuchet MS"/>
                      </a:endParaRPr>
                    </a:p>
                    <a:p>
                      <a:pPr marL="547370" marR="264795" lvl="1" indent="-95250" algn="l" rtl="0">
                        <a:lnSpc>
                          <a:spcPct val="100000"/>
                        </a:lnSpc>
                        <a:spcBef>
                          <a:spcPts val="10"/>
                        </a:spcBef>
                        <a:spcAft>
                          <a:spcPts val="0"/>
                        </a:spcAft>
                        <a:buClr>
                          <a:srgbClr val="6F2F9F"/>
                        </a:buClr>
                        <a:buSzPts val="1500"/>
                        <a:buFont typeface="Arial"/>
                        <a:buChar char="•"/>
                      </a:pPr>
                      <a:r>
                        <a:rPr lang="en-US" sz="1600" u="sng" strike="noStrike" cap="none">
                          <a:solidFill>
                            <a:srgbClr val="6F2F9F"/>
                          </a:solidFill>
                          <a:latin typeface="Trebuchet MS"/>
                          <a:ea typeface="Trebuchet MS"/>
                          <a:cs typeface="Trebuchet MS"/>
                          <a:sym typeface="Trebuchet MS"/>
                          <a:hlinkClick r:id="rId4"/>
                        </a:rPr>
                        <a:t> http://www.nysed.gov/curriculum-instruction/nys-next-generation-roadmap-  spotlight</a:t>
                      </a:r>
                      <a:endParaRPr sz="1600" u="none" strike="noStrike" cap="none">
                        <a:latin typeface="Trebuchet MS"/>
                        <a:ea typeface="Trebuchet MS"/>
                        <a:cs typeface="Trebuchet MS"/>
                        <a:sym typeface="Trebuchet MS"/>
                      </a:endParaRPr>
                    </a:p>
                    <a:p>
                      <a:pPr marL="655955" marR="0" lvl="1" indent="-109220" algn="l" rtl="0">
                        <a:lnSpc>
                          <a:spcPct val="100000"/>
                        </a:lnSpc>
                        <a:spcBef>
                          <a:spcPts val="960"/>
                        </a:spcBef>
                        <a:spcAft>
                          <a:spcPts val="0"/>
                        </a:spcAft>
                        <a:buClr>
                          <a:srgbClr val="FFFFFF"/>
                        </a:buClr>
                        <a:buSzPts val="1600"/>
                        <a:buFont typeface="Arial"/>
                        <a:buChar char="•"/>
                      </a:pPr>
                      <a:r>
                        <a:rPr lang="en-US" sz="1600" u="none" strike="noStrike" cap="none">
                          <a:solidFill>
                            <a:srgbClr val="FFFFFF"/>
                          </a:solidFill>
                          <a:latin typeface="Trebuchet MS"/>
                          <a:ea typeface="Trebuchet MS"/>
                          <a:cs typeface="Trebuchet MS"/>
                          <a:sym typeface="Trebuchet MS"/>
                        </a:rPr>
                        <a:t>A platform for illuminating New York State’s progress as we journey through the implementation phases for the Next Generation Learning Standards</a:t>
                      </a:r>
                      <a:endParaRPr/>
                    </a:p>
                    <a:p>
                      <a:pPr marL="655955" marR="0" lvl="1" indent="-109220" algn="l" rtl="0">
                        <a:lnSpc>
                          <a:spcPct val="100000"/>
                        </a:lnSpc>
                        <a:spcBef>
                          <a:spcPts val="960"/>
                        </a:spcBef>
                        <a:spcAft>
                          <a:spcPts val="0"/>
                        </a:spcAft>
                        <a:buClr>
                          <a:srgbClr val="FFFFFF"/>
                        </a:buClr>
                        <a:buSzPts val="1600"/>
                        <a:buFont typeface="Arial"/>
                        <a:buChar char="•"/>
                      </a:pPr>
                      <a:r>
                        <a:rPr lang="en-US" sz="1600" u="none" strike="noStrike" cap="none">
                          <a:solidFill>
                            <a:srgbClr val="FFFFFF"/>
                          </a:solidFill>
                          <a:latin typeface="Trebuchet MS"/>
                          <a:ea typeface="Trebuchet MS"/>
                          <a:cs typeface="Trebuchet MS"/>
                          <a:sym typeface="Trebuchet MS"/>
                        </a:rPr>
                        <a:t>“Educators, administrators, and leaders across New York State contribute articles with each other in mind, sharing their successes, challenges, and best practices related to the implementation of the revised standards.”</a:t>
                      </a:r>
                      <a:endParaRPr sz="1600" u="none" strike="noStrike" cap="none">
                        <a:latin typeface="Trebuchet MS"/>
                        <a:ea typeface="Trebuchet MS"/>
                        <a:cs typeface="Trebuchet MS"/>
                        <a:sym typeface="Trebuchet MS"/>
                      </a:endParaRPr>
                    </a:p>
                  </a:txBody>
                  <a:tcPr marL="0" marR="0" marT="113025" marB="0">
                    <a:lnL w="28575" cap="flat" cmpd="sng">
                      <a:solidFill>
                        <a:srgbClr val="2E528F"/>
                      </a:solidFill>
                      <a:prstDash val="solid"/>
                      <a:round/>
                      <a:headEnd type="none" w="sm" len="sm"/>
                      <a:tailEnd type="none" w="sm" len="sm"/>
                    </a:lnL>
                    <a:lnR w="28575" cap="flat" cmpd="sng">
                      <a:solidFill>
                        <a:srgbClr val="2E528F"/>
                      </a:solidFill>
                      <a:prstDash val="solid"/>
                      <a:round/>
                      <a:headEnd type="none" w="sm" len="sm"/>
                      <a:tailEnd type="none" w="sm" len="sm"/>
                    </a:lnR>
                    <a:lnT w="28575" cap="flat" cmpd="sng">
                      <a:solidFill>
                        <a:srgbClr val="2E528F"/>
                      </a:solidFill>
                      <a:prstDash val="solid"/>
                      <a:round/>
                      <a:headEnd type="none" w="sm" len="sm"/>
                      <a:tailEnd type="none" w="sm" len="sm"/>
                    </a:lnT>
                    <a:solidFill>
                      <a:srgbClr val="92D050"/>
                    </a:solidFill>
                  </a:tcPr>
                </a:tc>
                <a:extLst>
                  <a:ext uri="{0D108BD9-81ED-4DB2-BD59-A6C34878D82A}">
                    <a16:rowId xmlns:a16="http://schemas.microsoft.com/office/drawing/2014/main" val="10000"/>
                  </a:ext>
                </a:extLst>
              </a:tr>
              <a:tr h="253375">
                <a:tc>
                  <a:txBody>
                    <a:bodyPr/>
                    <a:lstStyle/>
                    <a:p>
                      <a:pPr marL="547370" marR="0" lvl="0" indent="0" algn="l" rtl="0">
                        <a:lnSpc>
                          <a:spcPct val="105562"/>
                        </a:lnSpc>
                        <a:spcBef>
                          <a:spcPts val="0"/>
                        </a:spcBef>
                        <a:spcAft>
                          <a:spcPts val="0"/>
                        </a:spcAft>
                        <a:buClr>
                          <a:srgbClr val="000000"/>
                        </a:buClr>
                        <a:buSzPts val="1600"/>
                        <a:buFont typeface="Arial"/>
                        <a:buNone/>
                      </a:pPr>
                      <a:endParaRPr sz="1600" u="none" strike="noStrike" cap="none">
                        <a:latin typeface="Trebuchet MS"/>
                        <a:ea typeface="Trebuchet MS"/>
                        <a:cs typeface="Trebuchet MS"/>
                        <a:sym typeface="Trebuchet MS"/>
                      </a:endParaRPr>
                    </a:p>
                  </a:txBody>
                  <a:tcPr marL="0" marR="0" marT="0" marB="0">
                    <a:lnL w="28575" cap="flat" cmpd="sng">
                      <a:solidFill>
                        <a:srgbClr val="2E528F"/>
                      </a:solidFill>
                      <a:prstDash val="solid"/>
                      <a:round/>
                      <a:headEnd type="none" w="sm" len="sm"/>
                      <a:tailEnd type="none" w="sm" len="sm"/>
                    </a:lnL>
                    <a:lnR w="9525" cap="flat" cmpd="sng">
                      <a:solidFill>
                        <a:srgbClr val="006FC0"/>
                      </a:solidFill>
                      <a:prstDash val="solid"/>
                      <a:round/>
                      <a:headEnd type="none" w="sm" len="sm"/>
                      <a:tailEnd type="none" w="sm" len="sm"/>
                    </a:lnR>
                    <a:lnB w="28575" cap="flat" cmpd="sng">
                      <a:solidFill>
                        <a:srgbClr val="2E528F"/>
                      </a:solidFill>
                      <a:prstDash val="solid"/>
                      <a:round/>
                      <a:headEnd type="none" w="sm" len="sm"/>
                      <a:tailEnd type="none" w="sm" len="sm"/>
                    </a:lnB>
                    <a:solidFill>
                      <a:srgbClr val="92D050"/>
                    </a:solidFill>
                  </a:tcPr>
                </a:tc>
                <a:extLst>
                  <a:ext uri="{0D108BD9-81ED-4DB2-BD59-A6C34878D82A}">
                    <a16:rowId xmlns:a16="http://schemas.microsoft.com/office/drawing/2014/main" val="10001"/>
                  </a:ext>
                </a:extLst>
              </a:tr>
              <a:tr h="254000">
                <a:tc>
                  <a:txBody>
                    <a:bodyPr/>
                    <a:lstStyle/>
                    <a:p>
                      <a:pPr marL="0" marR="0" lvl="0" indent="0" algn="l" rtl="0">
                        <a:lnSpc>
                          <a:spcPct val="100000"/>
                        </a:lnSpc>
                        <a:spcBef>
                          <a:spcPts val="0"/>
                        </a:spcBef>
                        <a:spcAft>
                          <a:spcPts val="0"/>
                        </a:spcAft>
                        <a:buClr>
                          <a:srgbClr val="000000"/>
                        </a:buClr>
                        <a:buSzPts val="1700"/>
                        <a:buFont typeface="Arial"/>
                        <a:buNone/>
                      </a:pPr>
                      <a:endParaRPr sz="1700" u="none" strike="noStrike" cap="none">
                        <a:latin typeface="Times New Roman"/>
                        <a:ea typeface="Times New Roman"/>
                        <a:cs typeface="Times New Roman"/>
                        <a:sym typeface="Times New Roman"/>
                      </a:endParaRPr>
                    </a:p>
                  </a:txBody>
                  <a:tcPr marL="0" marR="0" marT="0" marB="0">
                    <a:lnR w="9525" cap="flat" cmpd="sng">
                      <a:solidFill>
                        <a:srgbClr val="006FC0"/>
                      </a:solidFill>
                      <a:prstDash val="solid"/>
                      <a:round/>
                      <a:headEnd type="none" w="sm" len="sm"/>
                      <a:tailEnd type="none" w="sm" len="sm"/>
                    </a:lnR>
                    <a:lnT w="28575" cap="flat" cmpd="sng">
                      <a:solidFill>
                        <a:srgbClr val="2E528F"/>
                      </a:solidFill>
                      <a:prstDash val="solid"/>
                      <a:round/>
                      <a:headEnd type="none" w="sm" len="sm"/>
                      <a:tailEnd type="none" w="sm" len="sm"/>
                    </a:lnT>
                    <a:lnB w="28575" cap="flat" cmpd="sng">
                      <a:solidFill>
                        <a:srgbClr val="2E528F"/>
                      </a:solidFill>
                      <a:prstDash val="solid"/>
                      <a:round/>
                      <a:headEnd type="none" w="sm" len="sm"/>
                      <a:tailEnd type="none" w="sm" len="sm"/>
                    </a:lnB>
                  </a:tcPr>
                </a:tc>
                <a:extLst>
                  <a:ext uri="{0D108BD9-81ED-4DB2-BD59-A6C34878D82A}">
                    <a16:rowId xmlns:a16="http://schemas.microsoft.com/office/drawing/2014/main" val="10002"/>
                  </a:ext>
                </a:extLst>
              </a:tr>
              <a:tr h="954250">
                <a:tc>
                  <a:txBody>
                    <a:bodyPr/>
                    <a:lstStyle/>
                    <a:p>
                      <a:pPr marL="170815" marR="0" lvl="0" indent="-107950" algn="l" rtl="0">
                        <a:lnSpc>
                          <a:spcPct val="100000"/>
                        </a:lnSpc>
                        <a:spcBef>
                          <a:spcPts val="0"/>
                        </a:spcBef>
                        <a:spcAft>
                          <a:spcPts val="0"/>
                        </a:spcAft>
                        <a:buClr>
                          <a:schemeClr val="dk1"/>
                        </a:buClr>
                        <a:buSzPts val="1700"/>
                        <a:buFont typeface="Arial"/>
                        <a:buChar char="•"/>
                      </a:pPr>
                      <a:r>
                        <a:rPr lang="en-US" sz="1800" b="1" u="none" strike="noStrike" cap="none">
                          <a:latin typeface="Trebuchet MS"/>
                          <a:ea typeface="Trebuchet MS"/>
                          <a:cs typeface="Trebuchet MS"/>
                          <a:sym typeface="Trebuchet MS"/>
                        </a:rPr>
                        <a:t>Updates from June 2019:</a:t>
                      </a:r>
                      <a:endParaRPr/>
                    </a:p>
                    <a:p>
                      <a:pPr marL="170815" marR="0" lvl="0" indent="-107950" algn="l" rtl="0">
                        <a:lnSpc>
                          <a:spcPct val="100000"/>
                        </a:lnSpc>
                        <a:spcBef>
                          <a:spcPts val="0"/>
                        </a:spcBef>
                        <a:spcAft>
                          <a:spcPts val="0"/>
                        </a:spcAft>
                        <a:buClr>
                          <a:schemeClr val="dk1"/>
                        </a:buClr>
                        <a:buSzPts val="1700"/>
                        <a:buFont typeface="Arial"/>
                        <a:buChar char="•"/>
                      </a:pPr>
                      <a:r>
                        <a:rPr lang="en-US" sz="1800" u="none" strike="noStrike" cap="none"/>
                        <a:t>Using surveys to identify professional development needs</a:t>
                      </a:r>
                      <a:endParaRPr/>
                    </a:p>
                    <a:p>
                      <a:pPr marL="62866" marR="0" lvl="0" indent="0" algn="l" rtl="0">
                        <a:lnSpc>
                          <a:spcPct val="100000"/>
                        </a:lnSpc>
                        <a:spcBef>
                          <a:spcPts val="0"/>
                        </a:spcBef>
                        <a:spcAft>
                          <a:spcPts val="0"/>
                        </a:spcAft>
                        <a:buClr>
                          <a:schemeClr val="dk1"/>
                        </a:buClr>
                        <a:buSzPts val="1700"/>
                        <a:buFont typeface="Arial"/>
                        <a:buNone/>
                      </a:pPr>
                      <a:r>
                        <a:rPr lang="en-US" sz="1100" b="1" u="sng" strike="noStrike" cap="none">
                          <a:solidFill>
                            <a:srgbClr val="FFFF00"/>
                          </a:solidFill>
                          <a:hlinkClick r:id="rId5"/>
                        </a:rPr>
                        <a:t>http://www.nysed.gov/curriculum-instruction/using-surveys-identify-professional-development-needs</a:t>
                      </a:r>
                      <a:endParaRPr sz="1100" b="1" u="none" strike="noStrike" cap="none">
                        <a:solidFill>
                          <a:srgbClr val="FFFF00"/>
                        </a:solidFill>
                        <a:latin typeface="Trebuchet MS"/>
                        <a:ea typeface="Trebuchet MS"/>
                        <a:cs typeface="Trebuchet MS"/>
                        <a:sym typeface="Trebuchet MS"/>
                      </a:endParaRPr>
                    </a:p>
                  </a:txBody>
                  <a:tcPr marL="0" marR="0" marT="200025" marB="0">
                    <a:lnL w="28575" cap="flat" cmpd="sng">
                      <a:solidFill>
                        <a:srgbClr val="2E528F"/>
                      </a:solidFill>
                      <a:prstDash val="solid"/>
                      <a:round/>
                      <a:headEnd type="none" w="sm" len="sm"/>
                      <a:tailEnd type="none" w="sm" len="sm"/>
                    </a:lnL>
                    <a:lnR w="9525" cap="flat" cmpd="sng">
                      <a:solidFill>
                        <a:srgbClr val="006FC0"/>
                      </a:solidFill>
                      <a:prstDash val="solid"/>
                      <a:round/>
                      <a:headEnd type="none" w="sm" len="sm"/>
                      <a:tailEnd type="none" w="sm" len="sm"/>
                    </a:lnR>
                    <a:lnT w="28575" cap="flat" cmpd="sng">
                      <a:solidFill>
                        <a:srgbClr val="2E528F"/>
                      </a:solidFill>
                      <a:prstDash val="solid"/>
                      <a:round/>
                      <a:headEnd type="none" w="sm" len="sm"/>
                      <a:tailEnd type="none" w="sm" len="sm"/>
                    </a:lnT>
                    <a:lnB w="28575" cap="flat" cmpd="sng">
                      <a:solidFill>
                        <a:srgbClr val="2E528F"/>
                      </a:solidFill>
                      <a:prstDash val="solid"/>
                      <a:round/>
                      <a:headEnd type="none" w="sm" len="sm"/>
                      <a:tailEnd type="none" w="sm" len="sm"/>
                    </a:lnB>
                    <a:solidFill>
                      <a:srgbClr val="8FAADC"/>
                    </a:solidFill>
                  </a:tcPr>
                </a:tc>
                <a:extLst>
                  <a:ext uri="{0D108BD9-81ED-4DB2-BD59-A6C34878D82A}">
                    <a16:rowId xmlns:a16="http://schemas.microsoft.com/office/drawing/2014/main" val="10003"/>
                  </a:ext>
                </a:extLst>
              </a:tr>
              <a:tr h="139125">
                <a:tc>
                  <a:txBody>
                    <a:bodyPr/>
                    <a:lstStyle/>
                    <a:p>
                      <a:pPr marL="0" marR="0" lvl="0" indent="0" algn="l" rtl="0">
                        <a:lnSpc>
                          <a:spcPct val="100000"/>
                        </a:lnSpc>
                        <a:spcBef>
                          <a:spcPts val="0"/>
                        </a:spcBef>
                        <a:spcAft>
                          <a:spcPts val="0"/>
                        </a:spcAft>
                        <a:buClr>
                          <a:srgbClr val="000000"/>
                        </a:buClr>
                        <a:buSzPts val="900"/>
                        <a:buFont typeface="Arial"/>
                        <a:buNone/>
                      </a:pPr>
                      <a:endParaRPr sz="900" u="none" strike="noStrike" cap="none">
                        <a:latin typeface="Times New Roman"/>
                        <a:ea typeface="Times New Roman"/>
                        <a:cs typeface="Times New Roman"/>
                        <a:sym typeface="Times New Roman"/>
                      </a:endParaRPr>
                    </a:p>
                  </a:txBody>
                  <a:tcPr marL="0" marR="0" marT="0" marB="0">
                    <a:lnR w="9525" cap="flat" cmpd="sng">
                      <a:solidFill>
                        <a:srgbClr val="006FC0"/>
                      </a:solidFill>
                      <a:prstDash val="solid"/>
                      <a:round/>
                      <a:headEnd type="none" w="sm" len="sm"/>
                      <a:tailEnd type="none" w="sm" len="sm"/>
                    </a:lnR>
                    <a:lnT w="28575" cap="flat" cmpd="sng">
                      <a:solidFill>
                        <a:srgbClr val="2E528F"/>
                      </a:solidFill>
                      <a:prstDash val="solid"/>
                      <a:round/>
                      <a:headEnd type="none" w="sm" len="sm"/>
                      <a:tailEnd type="none" w="sm" len="sm"/>
                    </a:lnT>
                  </a:tcPr>
                </a:tc>
                <a:extLst>
                  <a:ext uri="{0D108BD9-81ED-4DB2-BD59-A6C34878D82A}">
                    <a16:rowId xmlns:a16="http://schemas.microsoft.com/office/drawing/2014/main" val="10004"/>
                  </a:ext>
                </a:extLst>
              </a:tr>
            </a:tbl>
          </a:graphicData>
        </a:graphic>
      </p:graphicFrame>
      <p:pic>
        <p:nvPicPr>
          <p:cNvPr id="392" name="Google Shape;392;p16"/>
          <p:cNvPicPr preferRelativeResize="0"/>
          <p:nvPr/>
        </p:nvPicPr>
        <p:blipFill rotWithShape="1">
          <a:blip r:embed="rId6">
            <a:alphaModFix/>
          </a:blip>
          <a:srcRect/>
          <a:stretch/>
        </p:blipFill>
        <p:spPr>
          <a:xfrm>
            <a:off x="8338376" y="2968716"/>
            <a:ext cx="3238051" cy="184675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18"/>
          <p:cNvPicPr preferRelativeResize="0"/>
          <p:nvPr/>
        </p:nvPicPr>
        <p:blipFill rotWithShape="1">
          <a:blip r:embed="rId5">
            <a:alphaModFix/>
          </a:blip>
          <a:srcRect/>
          <a:stretch/>
        </p:blipFill>
        <p:spPr>
          <a:xfrm>
            <a:off x="628661" y="631069"/>
            <a:ext cx="240481" cy="238041"/>
          </a:xfrm>
          <a:prstGeom prst="ellipse">
            <a:avLst/>
          </a:prstGeom>
          <a:noFill/>
          <a:ln>
            <a:noFill/>
          </a:ln>
          <a:effectLst>
            <a:outerShdw blurRad="12700" sx="102000" sy="102000" algn="tl" rotWithShape="0">
              <a:srgbClr val="000000">
                <a:alpha val="40000"/>
              </a:srgbClr>
            </a:outerShdw>
          </a:effectLst>
        </p:spPr>
      </p:pic>
      <p:pic>
        <p:nvPicPr>
          <p:cNvPr id="443" name="Google Shape;443;p18"/>
          <p:cNvPicPr preferRelativeResize="0"/>
          <p:nvPr/>
        </p:nvPicPr>
        <p:blipFill rotWithShape="1">
          <a:blip r:embed="rId5">
            <a:alphaModFix/>
          </a:blip>
          <a:srcRect/>
          <a:stretch/>
        </p:blipFill>
        <p:spPr>
          <a:xfrm>
            <a:off x="11322858" y="631069"/>
            <a:ext cx="240481" cy="238041"/>
          </a:xfrm>
          <a:prstGeom prst="ellipse">
            <a:avLst/>
          </a:prstGeom>
          <a:noFill/>
          <a:ln>
            <a:noFill/>
          </a:ln>
          <a:effectLst>
            <a:outerShdw blurRad="12700" sx="102000" sy="102000" algn="tl" rotWithShape="0">
              <a:srgbClr val="000000">
                <a:alpha val="40000"/>
              </a:srgbClr>
            </a:outerShdw>
          </a:effectLst>
        </p:spPr>
      </p:pic>
      <p:pic>
        <p:nvPicPr>
          <p:cNvPr id="444" name="Google Shape;444;p18"/>
          <p:cNvPicPr preferRelativeResize="0"/>
          <p:nvPr/>
        </p:nvPicPr>
        <p:blipFill rotWithShape="1">
          <a:blip r:embed="rId5">
            <a:alphaModFix/>
          </a:blip>
          <a:srcRect/>
          <a:stretch/>
        </p:blipFill>
        <p:spPr>
          <a:xfrm>
            <a:off x="628661" y="5996029"/>
            <a:ext cx="240481" cy="238041"/>
          </a:xfrm>
          <a:prstGeom prst="ellipse">
            <a:avLst/>
          </a:prstGeom>
          <a:noFill/>
          <a:ln>
            <a:noFill/>
          </a:ln>
          <a:effectLst>
            <a:outerShdw blurRad="12700" sx="102000" sy="102000" algn="tl" rotWithShape="0">
              <a:srgbClr val="000000">
                <a:alpha val="40000"/>
              </a:srgbClr>
            </a:outerShdw>
          </a:effectLst>
        </p:spPr>
      </p:pic>
      <p:pic>
        <p:nvPicPr>
          <p:cNvPr id="445" name="Google Shape;445;p18"/>
          <p:cNvPicPr preferRelativeResize="0"/>
          <p:nvPr/>
        </p:nvPicPr>
        <p:blipFill rotWithShape="1">
          <a:blip r:embed="rId5">
            <a:alphaModFix/>
          </a:blip>
          <a:srcRect/>
          <a:stretch/>
        </p:blipFill>
        <p:spPr>
          <a:xfrm>
            <a:off x="11322858" y="5996029"/>
            <a:ext cx="240481" cy="238041"/>
          </a:xfrm>
          <a:prstGeom prst="ellipse">
            <a:avLst/>
          </a:prstGeom>
          <a:noFill/>
          <a:ln>
            <a:noFill/>
          </a:ln>
          <a:effectLst>
            <a:outerShdw blurRad="12700" sx="102000" sy="102000" algn="tl" rotWithShape="0">
              <a:srgbClr val="000000">
                <a:alpha val="40000"/>
              </a:srgbClr>
            </a:outerShdw>
          </a:effectLst>
        </p:spPr>
      </p:pic>
      <p:pic>
        <p:nvPicPr>
          <p:cNvPr id="2" name="Little Girl Straw (1).mp4">
            <a:hlinkClick r:id="" action="ppaction://media"/>
            <a:extLst>
              <a:ext uri="{FF2B5EF4-FFF2-40B4-BE49-F238E27FC236}">
                <a16:creationId xmlns:a16="http://schemas.microsoft.com/office/drawing/2014/main" id="{E1CB71CD-545B-6D4F-B2D7-A208335DEEF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67200" y="1143000"/>
            <a:ext cx="36576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p:nvPr/>
        </p:nvSpPr>
        <p:spPr>
          <a:xfrm>
            <a:off x="446531" y="606551"/>
            <a:ext cx="11299190" cy="788671"/>
          </a:xfrm>
          <a:custGeom>
            <a:avLst/>
            <a:gdLst/>
            <a:ahLst/>
            <a:cxnLst/>
            <a:rect l="l" t="t" r="r" b="b"/>
            <a:pathLst>
              <a:path w="11299190" h="1259205" extrusionOk="0">
                <a:moveTo>
                  <a:pt x="11298936" y="0"/>
                </a:moveTo>
                <a:lnTo>
                  <a:pt x="0" y="0"/>
                </a:lnTo>
                <a:lnTo>
                  <a:pt x="0" y="1258824"/>
                </a:lnTo>
                <a:lnTo>
                  <a:pt x="11298936" y="1258824"/>
                </a:lnTo>
                <a:lnTo>
                  <a:pt x="11298936" y="0"/>
                </a:lnTo>
                <a:close/>
              </a:path>
            </a:pathLst>
          </a:custGeom>
          <a:solidFill>
            <a:srgbClr val="4471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184" name="Google Shape;184;p3"/>
          <p:cNvGrpSpPr/>
          <p:nvPr/>
        </p:nvGrpSpPr>
        <p:grpSpPr>
          <a:xfrm>
            <a:off x="11113" y="1380229"/>
            <a:ext cx="11832716" cy="4703064"/>
            <a:chOff x="117729" y="1465326"/>
            <a:chExt cx="11832716" cy="4703064"/>
          </a:xfrm>
        </p:grpSpPr>
        <p:sp>
          <p:nvSpPr>
            <p:cNvPr id="185" name="Google Shape;185;p3"/>
            <p:cNvSpPr/>
            <p:nvPr/>
          </p:nvSpPr>
          <p:spPr>
            <a:xfrm>
              <a:off x="117729" y="1866519"/>
              <a:ext cx="3478529" cy="3930015"/>
            </a:xfrm>
            <a:custGeom>
              <a:avLst/>
              <a:gdLst/>
              <a:ahLst/>
              <a:cxnLst/>
              <a:rect l="l" t="t" r="r" b="b"/>
              <a:pathLst>
                <a:path w="3478529" h="3930015" extrusionOk="0">
                  <a:moveTo>
                    <a:pt x="2372741" y="0"/>
                  </a:moveTo>
                  <a:lnTo>
                    <a:pt x="0" y="852042"/>
                  </a:lnTo>
                  <a:lnTo>
                    <a:pt x="1105255" y="3929633"/>
                  </a:lnTo>
                  <a:lnTo>
                    <a:pt x="3478022" y="3077463"/>
                  </a:lnTo>
                  <a:lnTo>
                    <a:pt x="2372741" y="0"/>
                  </a:lnTo>
                  <a:close/>
                </a:path>
              </a:pathLst>
            </a:custGeom>
            <a:solidFill>
              <a:srgbClr val="4674A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86" name="Google Shape;186;p3"/>
            <p:cNvSpPr/>
            <p:nvPr/>
          </p:nvSpPr>
          <p:spPr>
            <a:xfrm>
              <a:off x="117729" y="1866519"/>
              <a:ext cx="3478529" cy="3930015"/>
            </a:xfrm>
            <a:custGeom>
              <a:avLst/>
              <a:gdLst/>
              <a:ahLst/>
              <a:cxnLst/>
              <a:rect l="l" t="t" r="r" b="b"/>
              <a:pathLst>
                <a:path w="3478529" h="3930015" extrusionOk="0">
                  <a:moveTo>
                    <a:pt x="0" y="852042"/>
                  </a:moveTo>
                  <a:lnTo>
                    <a:pt x="2372741" y="0"/>
                  </a:lnTo>
                  <a:lnTo>
                    <a:pt x="3478022" y="3077463"/>
                  </a:lnTo>
                  <a:lnTo>
                    <a:pt x="1105255" y="3929633"/>
                  </a:lnTo>
                  <a:lnTo>
                    <a:pt x="0" y="852042"/>
                  </a:lnTo>
                  <a:close/>
                </a:path>
              </a:pathLst>
            </a:custGeom>
            <a:noFill/>
            <a:ln w="22225" cap="flat" cmpd="sng">
              <a:solidFill>
                <a:srgbClr val="006FC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87" name="Google Shape;187;p3"/>
            <p:cNvSpPr/>
            <p:nvPr/>
          </p:nvSpPr>
          <p:spPr>
            <a:xfrm>
              <a:off x="204850" y="1952358"/>
              <a:ext cx="3240100" cy="372521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88" name="Google Shape;188;p3"/>
            <p:cNvSpPr/>
            <p:nvPr/>
          </p:nvSpPr>
          <p:spPr>
            <a:xfrm>
              <a:off x="2908554" y="2205990"/>
              <a:ext cx="5126990" cy="3962400"/>
            </a:xfrm>
            <a:custGeom>
              <a:avLst/>
              <a:gdLst/>
              <a:ahLst/>
              <a:cxnLst/>
              <a:rect l="l" t="t" r="r" b="b"/>
              <a:pathLst>
                <a:path w="5126990" h="3962400" extrusionOk="0">
                  <a:moveTo>
                    <a:pt x="5126736" y="0"/>
                  </a:moveTo>
                  <a:lnTo>
                    <a:pt x="0" y="0"/>
                  </a:lnTo>
                  <a:lnTo>
                    <a:pt x="0" y="3962400"/>
                  </a:lnTo>
                  <a:lnTo>
                    <a:pt x="5126736" y="3962400"/>
                  </a:lnTo>
                  <a:lnTo>
                    <a:pt x="5126736" y="0"/>
                  </a:lnTo>
                  <a:close/>
                </a:path>
              </a:pathLst>
            </a:custGeom>
            <a:solidFill>
              <a:srgbClr val="53823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89" name="Google Shape;189;p3"/>
            <p:cNvSpPr/>
            <p:nvPr/>
          </p:nvSpPr>
          <p:spPr>
            <a:xfrm>
              <a:off x="2908554" y="2205990"/>
              <a:ext cx="5126990" cy="3962400"/>
            </a:xfrm>
            <a:custGeom>
              <a:avLst/>
              <a:gdLst/>
              <a:ahLst/>
              <a:cxnLst/>
              <a:rect l="l" t="t" r="r" b="b"/>
              <a:pathLst>
                <a:path w="5126990" h="3962400" extrusionOk="0">
                  <a:moveTo>
                    <a:pt x="0" y="3962400"/>
                  </a:moveTo>
                  <a:lnTo>
                    <a:pt x="5126736" y="3962400"/>
                  </a:lnTo>
                  <a:lnTo>
                    <a:pt x="5126736" y="0"/>
                  </a:lnTo>
                  <a:lnTo>
                    <a:pt x="0" y="0"/>
                  </a:lnTo>
                  <a:lnTo>
                    <a:pt x="0" y="3962400"/>
                  </a:lnTo>
                  <a:close/>
                </a:path>
              </a:pathLst>
            </a:custGeom>
            <a:noFill/>
            <a:ln w="22850" cap="flat" cmpd="sng">
              <a:solidFill>
                <a:srgbClr val="53823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90" name="Google Shape;190;p3"/>
            <p:cNvSpPr/>
            <p:nvPr/>
          </p:nvSpPr>
          <p:spPr>
            <a:xfrm>
              <a:off x="3054096" y="2377440"/>
              <a:ext cx="4834128" cy="36195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91" name="Google Shape;191;p3"/>
            <p:cNvSpPr/>
            <p:nvPr/>
          </p:nvSpPr>
          <p:spPr>
            <a:xfrm>
              <a:off x="7324471" y="2131822"/>
              <a:ext cx="4494530" cy="3864610"/>
            </a:xfrm>
            <a:custGeom>
              <a:avLst/>
              <a:gdLst/>
              <a:ahLst/>
              <a:cxnLst/>
              <a:rect l="l" t="t" r="r" b="b"/>
              <a:pathLst>
                <a:path w="4494530" h="3864610" extrusionOk="0">
                  <a:moveTo>
                    <a:pt x="779272" y="0"/>
                  </a:moveTo>
                  <a:lnTo>
                    <a:pt x="0" y="2847847"/>
                  </a:lnTo>
                  <a:lnTo>
                    <a:pt x="3715257" y="3864482"/>
                  </a:lnTo>
                  <a:lnTo>
                    <a:pt x="4494530" y="1016635"/>
                  </a:lnTo>
                  <a:lnTo>
                    <a:pt x="779272" y="0"/>
                  </a:lnTo>
                  <a:close/>
                </a:path>
              </a:pathLst>
            </a:custGeom>
            <a:solidFill>
              <a:srgbClr val="4471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92" name="Google Shape;192;p3"/>
            <p:cNvSpPr/>
            <p:nvPr/>
          </p:nvSpPr>
          <p:spPr>
            <a:xfrm>
              <a:off x="7324471" y="2131822"/>
              <a:ext cx="4494530" cy="3864610"/>
            </a:xfrm>
            <a:custGeom>
              <a:avLst/>
              <a:gdLst/>
              <a:ahLst/>
              <a:cxnLst/>
              <a:rect l="l" t="t" r="r" b="b"/>
              <a:pathLst>
                <a:path w="4494530" h="3864610" extrusionOk="0">
                  <a:moveTo>
                    <a:pt x="779272" y="0"/>
                  </a:moveTo>
                  <a:lnTo>
                    <a:pt x="4494530" y="1016635"/>
                  </a:lnTo>
                  <a:lnTo>
                    <a:pt x="3715257" y="3864482"/>
                  </a:lnTo>
                  <a:lnTo>
                    <a:pt x="0" y="2847847"/>
                  </a:lnTo>
                  <a:lnTo>
                    <a:pt x="779272" y="0"/>
                  </a:lnTo>
                  <a:close/>
                </a:path>
              </a:pathLst>
            </a:custGeom>
            <a:noFill/>
            <a:ln w="22225"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93" name="Google Shape;193;p3"/>
            <p:cNvSpPr/>
            <p:nvPr/>
          </p:nvSpPr>
          <p:spPr>
            <a:xfrm>
              <a:off x="7534554" y="2273808"/>
              <a:ext cx="4127220" cy="3542512"/>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94" name="Google Shape;194;p3"/>
            <p:cNvSpPr/>
            <p:nvPr/>
          </p:nvSpPr>
          <p:spPr>
            <a:xfrm>
              <a:off x="10571225" y="1465326"/>
              <a:ext cx="1379220" cy="2033270"/>
            </a:xfrm>
            <a:custGeom>
              <a:avLst/>
              <a:gdLst/>
              <a:ahLst/>
              <a:cxnLst/>
              <a:rect l="l" t="t" r="r" b="b"/>
              <a:pathLst>
                <a:path w="1379220" h="2033270" extrusionOk="0">
                  <a:moveTo>
                    <a:pt x="1379220" y="0"/>
                  </a:moveTo>
                  <a:lnTo>
                    <a:pt x="0" y="0"/>
                  </a:lnTo>
                  <a:lnTo>
                    <a:pt x="0" y="2033015"/>
                  </a:lnTo>
                  <a:lnTo>
                    <a:pt x="1379220" y="2033015"/>
                  </a:lnTo>
                  <a:lnTo>
                    <a:pt x="1379220" y="0"/>
                  </a:lnTo>
                  <a:close/>
                </a:path>
              </a:pathLst>
            </a:custGeom>
            <a:solidFill>
              <a:srgbClr val="53823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95" name="Google Shape;195;p3"/>
            <p:cNvSpPr/>
            <p:nvPr/>
          </p:nvSpPr>
          <p:spPr>
            <a:xfrm>
              <a:off x="10571225" y="1465326"/>
              <a:ext cx="1379220" cy="2033270"/>
            </a:xfrm>
            <a:custGeom>
              <a:avLst/>
              <a:gdLst/>
              <a:ahLst/>
              <a:cxnLst/>
              <a:rect l="l" t="t" r="r" b="b"/>
              <a:pathLst>
                <a:path w="1379220" h="2033270" extrusionOk="0">
                  <a:moveTo>
                    <a:pt x="0" y="2033015"/>
                  </a:moveTo>
                  <a:lnTo>
                    <a:pt x="1379220" y="2033015"/>
                  </a:lnTo>
                  <a:lnTo>
                    <a:pt x="1379220" y="0"/>
                  </a:lnTo>
                  <a:lnTo>
                    <a:pt x="0" y="0"/>
                  </a:lnTo>
                  <a:lnTo>
                    <a:pt x="0" y="2033015"/>
                  </a:lnTo>
                  <a:close/>
                </a:path>
              </a:pathLst>
            </a:custGeom>
            <a:noFill/>
            <a:ln w="22850" cap="flat" cmpd="sng">
              <a:solidFill>
                <a:srgbClr val="53823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196" name="Google Shape;196;p3"/>
            <p:cNvSpPr/>
            <p:nvPr/>
          </p:nvSpPr>
          <p:spPr>
            <a:xfrm>
              <a:off x="10648187" y="1595628"/>
              <a:ext cx="1223772" cy="1770888"/>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sp>
        <p:nvSpPr>
          <p:cNvPr id="197" name="Google Shape;197;p3"/>
          <p:cNvSpPr txBox="1"/>
          <p:nvPr/>
        </p:nvSpPr>
        <p:spPr>
          <a:xfrm>
            <a:off x="11307826" y="6431381"/>
            <a:ext cx="196215"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E7E7E"/>
                </a:solidFill>
                <a:latin typeface="Arial"/>
                <a:ea typeface="Arial"/>
                <a:cs typeface="Arial"/>
                <a:sym typeface="Arial"/>
              </a:rPr>
              <a:t>14</a:t>
            </a:r>
            <a:endParaRPr sz="1200" b="0" i="0" u="none" strike="noStrike" cap="none">
              <a:solidFill>
                <a:schemeClr val="dk1"/>
              </a:solidFill>
              <a:latin typeface="Arial"/>
              <a:ea typeface="Arial"/>
              <a:cs typeface="Arial"/>
              <a:sym typeface="Arial"/>
            </a:endParaRPr>
          </a:p>
        </p:txBody>
      </p:sp>
      <p:sp>
        <p:nvSpPr>
          <p:cNvPr id="198" name="Google Shape;198;p3"/>
          <p:cNvSpPr txBox="1">
            <a:spLocks noGrp="1"/>
          </p:cNvSpPr>
          <p:nvPr>
            <p:ph type="title"/>
          </p:nvPr>
        </p:nvSpPr>
        <p:spPr>
          <a:xfrm>
            <a:off x="446531" y="425196"/>
            <a:ext cx="11299190" cy="847725"/>
          </a:xfrm>
          <a:prstGeom prst="rect">
            <a:avLst/>
          </a:prstGeom>
          <a:solidFill>
            <a:srgbClr val="4471C4"/>
          </a:solidFill>
          <a:ln>
            <a:noFill/>
          </a:ln>
        </p:spPr>
        <p:txBody>
          <a:bodyPr spcFirstLastPara="1" wrap="square" lIns="0" tIns="75550" rIns="0" bIns="0" anchor="ctr" anchorCtr="0">
            <a:spAutoFit/>
          </a:bodyPr>
          <a:lstStyle/>
          <a:p>
            <a:pPr marL="226059" marR="1059180" lvl="0" indent="0" algn="ctr" rtl="0">
              <a:lnSpc>
                <a:spcPct val="100000"/>
              </a:lnSpc>
              <a:spcBef>
                <a:spcPts val="0"/>
              </a:spcBef>
              <a:spcAft>
                <a:spcPts val="0"/>
              </a:spcAft>
              <a:buClr>
                <a:srgbClr val="262626"/>
              </a:buClr>
              <a:buSzPts val="2800"/>
              <a:buFont typeface="Trebuchet MS"/>
              <a:buNone/>
            </a:pPr>
            <a:r>
              <a:rPr lang="en-US" sz="2800" b="1">
                <a:latin typeface="Trebuchet MS"/>
                <a:ea typeface="Trebuchet MS"/>
                <a:cs typeface="Trebuchet MS"/>
                <a:sym typeface="Trebuchet MS"/>
              </a:rPr>
              <a:t>LEARNING STANDARDS, CURRICULUM, INSTRUCTION,  AND ASSESSMENT</a:t>
            </a:r>
            <a:endParaRPr sz="2800">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
          <p:cNvSpPr/>
          <p:nvPr/>
        </p:nvSpPr>
        <p:spPr>
          <a:xfrm>
            <a:off x="8324279" y="4072033"/>
            <a:ext cx="2917825" cy="2092325"/>
          </a:xfrm>
          <a:custGeom>
            <a:avLst/>
            <a:gdLst/>
            <a:ahLst/>
            <a:cxnLst/>
            <a:rect l="l" t="t" r="r" b="b"/>
            <a:pathLst>
              <a:path w="2917825" h="2092325" extrusionOk="0">
                <a:moveTo>
                  <a:pt x="265110" y="688815"/>
                </a:moveTo>
                <a:lnTo>
                  <a:pt x="261069" y="640431"/>
                </a:lnTo>
                <a:lnTo>
                  <a:pt x="262351" y="592868"/>
                </a:lnTo>
                <a:lnTo>
                  <a:pt x="268718" y="546430"/>
                </a:lnTo>
                <a:lnTo>
                  <a:pt x="279932" y="501422"/>
                </a:lnTo>
                <a:lnTo>
                  <a:pt x="295755" y="458150"/>
                </a:lnTo>
                <a:lnTo>
                  <a:pt x="315949" y="416919"/>
                </a:lnTo>
                <a:lnTo>
                  <a:pt x="340276" y="378034"/>
                </a:lnTo>
                <a:lnTo>
                  <a:pt x="368498" y="341801"/>
                </a:lnTo>
                <a:lnTo>
                  <a:pt x="400378" y="308525"/>
                </a:lnTo>
                <a:lnTo>
                  <a:pt x="435676" y="278511"/>
                </a:lnTo>
                <a:lnTo>
                  <a:pt x="474156" y="252064"/>
                </a:lnTo>
                <a:lnTo>
                  <a:pt x="515579" y="229489"/>
                </a:lnTo>
                <a:lnTo>
                  <a:pt x="559707" y="211093"/>
                </a:lnTo>
                <a:lnTo>
                  <a:pt x="606303" y="197179"/>
                </a:lnTo>
                <a:lnTo>
                  <a:pt x="655127" y="188054"/>
                </a:lnTo>
                <a:lnTo>
                  <a:pt x="705681" y="184102"/>
                </a:lnTo>
                <a:lnTo>
                  <a:pt x="756069" y="185650"/>
                </a:lnTo>
                <a:lnTo>
                  <a:pt x="805829" y="192610"/>
                </a:lnTo>
                <a:lnTo>
                  <a:pt x="854499" y="204893"/>
                </a:lnTo>
                <a:lnTo>
                  <a:pt x="901616" y="222411"/>
                </a:lnTo>
                <a:lnTo>
                  <a:pt x="946719" y="245077"/>
                </a:lnTo>
                <a:lnTo>
                  <a:pt x="972523" y="204426"/>
                </a:lnTo>
                <a:lnTo>
                  <a:pt x="1002938" y="168379"/>
                </a:lnTo>
                <a:lnTo>
                  <a:pt x="1037384" y="137109"/>
                </a:lnTo>
                <a:lnTo>
                  <a:pt x="1075281" y="110791"/>
                </a:lnTo>
                <a:lnTo>
                  <a:pt x="1116050" y="89599"/>
                </a:lnTo>
                <a:lnTo>
                  <a:pt x="1159111" y="73706"/>
                </a:lnTo>
                <a:lnTo>
                  <a:pt x="1203884" y="63288"/>
                </a:lnTo>
                <a:lnTo>
                  <a:pt x="1249789" y="58519"/>
                </a:lnTo>
                <a:lnTo>
                  <a:pt x="1296245" y="59572"/>
                </a:lnTo>
                <a:lnTo>
                  <a:pt x="1342674" y="66621"/>
                </a:lnTo>
                <a:lnTo>
                  <a:pt x="1388496" y="79842"/>
                </a:lnTo>
                <a:lnTo>
                  <a:pt x="1433129" y="99408"/>
                </a:lnTo>
                <a:lnTo>
                  <a:pt x="1477214" y="126379"/>
                </a:lnTo>
                <a:lnTo>
                  <a:pt x="1516822" y="159352"/>
                </a:lnTo>
                <a:lnTo>
                  <a:pt x="1541570" y="119258"/>
                </a:lnTo>
                <a:lnTo>
                  <a:pt x="1571761" y="84497"/>
                </a:lnTo>
                <a:lnTo>
                  <a:pt x="1606581" y="55335"/>
                </a:lnTo>
                <a:lnTo>
                  <a:pt x="1645218" y="32039"/>
                </a:lnTo>
                <a:lnTo>
                  <a:pt x="1686860" y="14873"/>
                </a:lnTo>
                <a:lnTo>
                  <a:pt x="1730691" y="4105"/>
                </a:lnTo>
                <a:lnTo>
                  <a:pt x="1775901" y="0"/>
                </a:lnTo>
                <a:lnTo>
                  <a:pt x="1821675" y="2823"/>
                </a:lnTo>
                <a:lnTo>
                  <a:pt x="1867201" y="12841"/>
                </a:lnTo>
                <a:lnTo>
                  <a:pt x="1911665" y="30320"/>
                </a:lnTo>
                <a:lnTo>
                  <a:pt x="1967895" y="66070"/>
                </a:lnTo>
                <a:lnTo>
                  <a:pt x="2014408" y="113251"/>
                </a:lnTo>
                <a:lnTo>
                  <a:pt x="2048416" y="79534"/>
                </a:lnTo>
                <a:lnTo>
                  <a:pt x="2086160" y="51713"/>
                </a:lnTo>
                <a:lnTo>
                  <a:pt x="2126927" y="29845"/>
                </a:lnTo>
                <a:lnTo>
                  <a:pt x="2170000" y="13989"/>
                </a:lnTo>
                <a:lnTo>
                  <a:pt x="2214666" y="4202"/>
                </a:lnTo>
                <a:lnTo>
                  <a:pt x="2260209" y="541"/>
                </a:lnTo>
                <a:lnTo>
                  <a:pt x="2305914" y="3066"/>
                </a:lnTo>
                <a:lnTo>
                  <a:pt x="2351066" y="11833"/>
                </a:lnTo>
                <a:lnTo>
                  <a:pt x="2394950" y="26900"/>
                </a:lnTo>
                <a:lnTo>
                  <a:pt x="2436851" y="48325"/>
                </a:lnTo>
                <a:lnTo>
                  <a:pt x="2476053" y="76167"/>
                </a:lnTo>
                <a:lnTo>
                  <a:pt x="2515929" y="115378"/>
                </a:lnTo>
                <a:lnTo>
                  <a:pt x="2548078" y="160304"/>
                </a:lnTo>
                <a:lnTo>
                  <a:pt x="2571869" y="209898"/>
                </a:lnTo>
                <a:lnTo>
                  <a:pt x="2586670" y="263111"/>
                </a:lnTo>
                <a:lnTo>
                  <a:pt x="2632896" y="278757"/>
                </a:lnTo>
                <a:lnTo>
                  <a:pt x="2675549" y="299825"/>
                </a:lnTo>
                <a:lnTo>
                  <a:pt x="2714329" y="325799"/>
                </a:lnTo>
                <a:lnTo>
                  <a:pt x="2748934" y="356164"/>
                </a:lnTo>
                <a:lnTo>
                  <a:pt x="2779062" y="390404"/>
                </a:lnTo>
                <a:lnTo>
                  <a:pt x="2804412" y="428004"/>
                </a:lnTo>
                <a:lnTo>
                  <a:pt x="2824682" y="468449"/>
                </a:lnTo>
                <a:lnTo>
                  <a:pt x="2839570" y="511222"/>
                </a:lnTo>
                <a:lnTo>
                  <a:pt x="2848775" y="555808"/>
                </a:lnTo>
                <a:lnTo>
                  <a:pt x="2851995" y="601692"/>
                </a:lnTo>
                <a:lnTo>
                  <a:pt x="2848928" y="648359"/>
                </a:lnTo>
                <a:lnTo>
                  <a:pt x="2839273" y="695292"/>
                </a:lnTo>
                <a:lnTo>
                  <a:pt x="2822763" y="741520"/>
                </a:lnTo>
                <a:lnTo>
                  <a:pt x="2850978" y="781676"/>
                </a:lnTo>
                <a:lnTo>
                  <a:pt x="2874137" y="823710"/>
                </a:lnTo>
                <a:lnTo>
                  <a:pt x="2892292" y="867239"/>
                </a:lnTo>
                <a:lnTo>
                  <a:pt x="2905496" y="911881"/>
                </a:lnTo>
                <a:lnTo>
                  <a:pt x="2913799" y="957255"/>
                </a:lnTo>
                <a:lnTo>
                  <a:pt x="2917254" y="1002979"/>
                </a:lnTo>
                <a:lnTo>
                  <a:pt x="2915911" y="1048672"/>
                </a:lnTo>
                <a:lnTo>
                  <a:pt x="2909824" y="1093950"/>
                </a:lnTo>
                <a:lnTo>
                  <a:pt x="2899043" y="1138433"/>
                </a:lnTo>
                <a:lnTo>
                  <a:pt x="2883620" y="1181739"/>
                </a:lnTo>
                <a:lnTo>
                  <a:pt x="2863607" y="1223487"/>
                </a:lnTo>
                <a:lnTo>
                  <a:pt x="2839056" y="1263293"/>
                </a:lnTo>
                <a:lnTo>
                  <a:pt x="2810018" y="1300776"/>
                </a:lnTo>
                <a:lnTo>
                  <a:pt x="2776545" y="1335556"/>
                </a:lnTo>
                <a:lnTo>
                  <a:pt x="2738689" y="1367249"/>
                </a:lnTo>
                <a:lnTo>
                  <a:pt x="2700039" y="1393287"/>
                </a:lnTo>
                <a:lnTo>
                  <a:pt x="2658998" y="1415228"/>
                </a:lnTo>
                <a:lnTo>
                  <a:pt x="2615922" y="1432939"/>
                </a:lnTo>
                <a:lnTo>
                  <a:pt x="2571163" y="1446286"/>
                </a:lnTo>
                <a:lnTo>
                  <a:pt x="2525075" y="1455133"/>
                </a:lnTo>
                <a:lnTo>
                  <a:pt x="2521633" y="1502863"/>
                </a:lnTo>
                <a:lnTo>
                  <a:pt x="2512373" y="1548778"/>
                </a:lnTo>
                <a:lnTo>
                  <a:pt x="2497663" y="1592524"/>
                </a:lnTo>
                <a:lnTo>
                  <a:pt x="2477870" y="1633748"/>
                </a:lnTo>
                <a:lnTo>
                  <a:pt x="2453363" y="1672094"/>
                </a:lnTo>
                <a:lnTo>
                  <a:pt x="2424510" y="1707210"/>
                </a:lnTo>
                <a:lnTo>
                  <a:pt x="2391679" y="1738741"/>
                </a:lnTo>
                <a:lnTo>
                  <a:pt x="2355237" y="1766332"/>
                </a:lnTo>
                <a:lnTo>
                  <a:pt x="2315554" y="1789630"/>
                </a:lnTo>
                <a:lnTo>
                  <a:pt x="2272996" y="1808280"/>
                </a:lnTo>
                <a:lnTo>
                  <a:pt x="2227932" y="1821929"/>
                </a:lnTo>
                <a:lnTo>
                  <a:pt x="2180729" y="1830222"/>
                </a:lnTo>
                <a:lnTo>
                  <a:pt x="2131756" y="1832805"/>
                </a:lnTo>
                <a:lnTo>
                  <a:pt x="2078159" y="1828770"/>
                </a:lnTo>
                <a:lnTo>
                  <a:pt x="2025870" y="1817661"/>
                </a:lnTo>
                <a:lnTo>
                  <a:pt x="1975630" y="1799683"/>
                </a:lnTo>
                <a:lnTo>
                  <a:pt x="1928175" y="1775046"/>
                </a:lnTo>
                <a:lnTo>
                  <a:pt x="1911237" y="1820799"/>
                </a:lnTo>
                <a:lnTo>
                  <a:pt x="1889812" y="1863638"/>
                </a:lnTo>
                <a:lnTo>
                  <a:pt x="1864246" y="1903380"/>
                </a:lnTo>
                <a:lnTo>
                  <a:pt x="1834884" y="1939844"/>
                </a:lnTo>
                <a:lnTo>
                  <a:pt x="1802074" y="1972849"/>
                </a:lnTo>
                <a:lnTo>
                  <a:pt x="1766160" y="2002213"/>
                </a:lnTo>
                <a:lnTo>
                  <a:pt x="1727489" y="2027754"/>
                </a:lnTo>
                <a:lnTo>
                  <a:pt x="1686406" y="2049291"/>
                </a:lnTo>
                <a:lnTo>
                  <a:pt x="1643258" y="2066642"/>
                </a:lnTo>
                <a:lnTo>
                  <a:pt x="1598389" y="2079625"/>
                </a:lnTo>
                <a:lnTo>
                  <a:pt x="1552147" y="2088059"/>
                </a:lnTo>
                <a:lnTo>
                  <a:pt x="1504877" y="2091762"/>
                </a:lnTo>
                <a:lnTo>
                  <a:pt x="1456925" y="2090553"/>
                </a:lnTo>
                <a:lnTo>
                  <a:pt x="1408637" y="2084249"/>
                </a:lnTo>
                <a:lnTo>
                  <a:pt x="1360358" y="2072670"/>
                </a:lnTo>
                <a:lnTo>
                  <a:pt x="1311142" y="2054981"/>
                </a:lnTo>
                <a:lnTo>
                  <a:pt x="1264610" y="2032036"/>
                </a:lnTo>
                <a:lnTo>
                  <a:pt x="1221182" y="2004132"/>
                </a:lnTo>
                <a:lnTo>
                  <a:pt x="1181279" y="1971569"/>
                </a:lnTo>
                <a:lnTo>
                  <a:pt x="1145320" y="1934647"/>
                </a:lnTo>
                <a:lnTo>
                  <a:pt x="1113724" y="1893664"/>
                </a:lnTo>
                <a:lnTo>
                  <a:pt x="1072002" y="1915806"/>
                </a:lnTo>
                <a:lnTo>
                  <a:pt x="1029173" y="1933875"/>
                </a:lnTo>
                <a:lnTo>
                  <a:pt x="985489" y="1947932"/>
                </a:lnTo>
                <a:lnTo>
                  <a:pt x="941201" y="1958038"/>
                </a:lnTo>
                <a:lnTo>
                  <a:pt x="896563" y="1964256"/>
                </a:lnTo>
                <a:lnTo>
                  <a:pt x="851827" y="1966646"/>
                </a:lnTo>
                <a:lnTo>
                  <a:pt x="807244" y="1965270"/>
                </a:lnTo>
                <a:lnTo>
                  <a:pt x="763067" y="1960190"/>
                </a:lnTo>
                <a:lnTo>
                  <a:pt x="719548" y="1951468"/>
                </a:lnTo>
                <a:lnTo>
                  <a:pt x="676939" y="1939165"/>
                </a:lnTo>
                <a:lnTo>
                  <a:pt x="635493" y="1923342"/>
                </a:lnTo>
                <a:lnTo>
                  <a:pt x="595461" y="1904062"/>
                </a:lnTo>
                <a:lnTo>
                  <a:pt x="557096" y="1881385"/>
                </a:lnTo>
                <a:lnTo>
                  <a:pt x="520649" y="1855374"/>
                </a:lnTo>
                <a:lnTo>
                  <a:pt x="486374" y="1826090"/>
                </a:lnTo>
                <a:lnTo>
                  <a:pt x="454522" y="1793595"/>
                </a:lnTo>
                <a:lnTo>
                  <a:pt x="425345" y="1757950"/>
                </a:lnTo>
                <a:lnTo>
                  <a:pt x="399095" y="1719217"/>
                </a:lnTo>
                <a:lnTo>
                  <a:pt x="397317" y="1716169"/>
                </a:lnTo>
                <a:lnTo>
                  <a:pt x="395412" y="1713108"/>
                </a:lnTo>
                <a:lnTo>
                  <a:pt x="393634" y="1710022"/>
                </a:lnTo>
                <a:lnTo>
                  <a:pt x="345813" y="1711714"/>
                </a:lnTo>
                <a:lnTo>
                  <a:pt x="299571" y="1706072"/>
                </a:lnTo>
                <a:lnTo>
                  <a:pt x="255582" y="1693613"/>
                </a:lnTo>
                <a:lnTo>
                  <a:pt x="214518" y="1674853"/>
                </a:lnTo>
                <a:lnTo>
                  <a:pt x="177052" y="1650310"/>
                </a:lnTo>
                <a:lnTo>
                  <a:pt x="143857" y="1620500"/>
                </a:lnTo>
                <a:lnTo>
                  <a:pt x="115606" y="1585942"/>
                </a:lnTo>
                <a:lnTo>
                  <a:pt x="92972" y="1547151"/>
                </a:lnTo>
                <a:lnTo>
                  <a:pt x="76627" y="1504646"/>
                </a:lnTo>
                <a:lnTo>
                  <a:pt x="67244" y="1458943"/>
                </a:lnTo>
                <a:lnTo>
                  <a:pt x="65767" y="1408830"/>
                </a:lnTo>
                <a:lnTo>
                  <a:pt x="73135" y="1359789"/>
                </a:lnTo>
                <a:lnTo>
                  <a:pt x="88989" y="1312895"/>
                </a:lnTo>
                <a:lnTo>
                  <a:pt x="112969" y="1269219"/>
                </a:lnTo>
                <a:lnTo>
                  <a:pt x="144714" y="1229835"/>
                </a:lnTo>
                <a:lnTo>
                  <a:pt x="105622" y="1202976"/>
                </a:lnTo>
                <a:lnTo>
                  <a:pt x="72308" y="1171175"/>
                </a:lnTo>
                <a:lnTo>
                  <a:pt x="44990" y="1135242"/>
                </a:lnTo>
                <a:lnTo>
                  <a:pt x="23884" y="1095989"/>
                </a:lnTo>
                <a:lnTo>
                  <a:pt x="9205" y="1054226"/>
                </a:lnTo>
                <a:lnTo>
                  <a:pt x="1172" y="1010763"/>
                </a:lnTo>
                <a:lnTo>
                  <a:pt x="0" y="966412"/>
                </a:lnTo>
                <a:lnTo>
                  <a:pt x="5904" y="921983"/>
                </a:lnTo>
                <a:lnTo>
                  <a:pt x="19103" y="878287"/>
                </a:lnTo>
                <a:lnTo>
                  <a:pt x="39812" y="836135"/>
                </a:lnTo>
                <a:lnTo>
                  <a:pt x="66280" y="798882"/>
                </a:lnTo>
                <a:lnTo>
                  <a:pt x="97964" y="766544"/>
                </a:lnTo>
                <a:lnTo>
                  <a:pt x="134158" y="739567"/>
                </a:lnTo>
                <a:lnTo>
                  <a:pt x="174150" y="718401"/>
                </a:lnTo>
                <a:lnTo>
                  <a:pt x="217233" y="703493"/>
                </a:lnTo>
                <a:lnTo>
                  <a:pt x="262697" y="695292"/>
                </a:lnTo>
                <a:lnTo>
                  <a:pt x="265110" y="688815"/>
                </a:lnTo>
                <a:close/>
              </a:path>
              <a:path w="2917825" h="2092325" extrusionOk="0">
                <a:moveTo>
                  <a:pt x="318577" y="1260188"/>
                </a:moveTo>
                <a:lnTo>
                  <a:pt x="274028" y="1260265"/>
                </a:lnTo>
                <a:lnTo>
                  <a:pt x="230217" y="1253758"/>
                </a:lnTo>
                <a:lnTo>
                  <a:pt x="187883" y="1240846"/>
                </a:lnTo>
                <a:lnTo>
                  <a:pt x="147762" y="1221707"/>
                </a:lnTo>
              </a:path>
              <a:path w="2917825" h="2092325" extrusionOk="0">
                <a:moveTo>
                  <a:pt x="469453" y="1682387"/>
                </a:moveTo>
                <a:lnTo>
                  <a:pt x="451247" y="1688792"/>
                </a:lnTo>
                <a:lnTo>
                  <a:pt x="432671" y="1694015"/>
                </a:lnTo>
                <a:lnTo>
                  <a:pt x="413786" y="1698040"/>
                </a:lnTo>
                <a:lnTo>
                  <a:pt x="394650" y="1700852"/>
                </a:lnTo>
              </a:path>
              <a:path w="2917825" h="2092325" extrusionOk="0">
                <a:moveTo>
                  <a:pt x="1113597" y="1885231"/>
                </a:moveTo>
                <a:lnTo>
                  <a:pt x="1100624" y="1865086"/>
                </a:lnTo>
                <a:lnTo>
                  <a:pt x="1088769" y="1844305"/>
                </a:lnTo>
                <a:lnTo>
                  <a:pt x="1078057" y="1822934"/>
                </a:lnTo>
                <a:lnTo>
                  <a:pt x="1068512" y="1801017"/>
                </a:lnTo>
              </a:path>
              <a:path w="2917825" h="2092325" extrusionOk="0">
                <a:moveTo>
                  <a:pt x="1946463" y="1675224"/>
                </a:moveTo>
                <a:lnTo>
                  <a:pt x="1943844" y="1698647"/>
                </a:lnTo>
                <a:lnTo>
                  <a:pt x="1939986" y="1721888"/>
                </a:lnTo>
                <a:lnTo>
                  <a:pt x="1934891" y="1744899"/>
                </a:lnTo>
                <a:lnTo>
                  <a:pt x="1928556" y="1767629"/>
                </a:lnTo>
              </a:path>
              <a:path w="2917825" h="2092325" extrusionOk="0">
                <a:moveTo>
                  <a:pt x="2304095" y="1104232"/>
                </a:moveTo>
                <a:lnTo>
                  <a:pt x="2347282" y="1128170"/>
                </a:lnTo>
                <a:lnTo>
                  <a:pt x="2386468" y="1156825"/>
                </a:lnTo>
                <a:lnTo>
                  <a:pt x="2421354" y="1189722"/>
                </a:lnTo>
                <a:lnTo>
                  <a:pt x="2451636" y="1226385"/>
                </a:lnTo>
                <a:lnTo>
                  <a:pt x="2477013" y="1266338"/>
                </a:lnTo>
                <a:lnTo>
                  <a:pt x="2497183" y="1309106"/>
                </a:lnTo>
                <a:lnTo>
                  <a:pt x="2511842" y="1354214"/>
                </a:lnTo>
                <a:lnTo>
                  <a:pt x="2520690" y="1401185"/>
                </a:lnTo>
                <a:lnTo>
                  <a:pt x="2523424" y="1449545"/>
                </a:lnTo>
              </a:path>
              <a:path w="2917825" h="2092325" extrusionOk="0">
                <a:moveTo>
                  <a:pt x="2821366" y="736440"/>
                </a:moveTo>
                <a:lnTo>
                  <a:pt x="2802856" y="772770"/>
                </a:lnTo>
                <a:lnTo>
                  <a:pt x="2780250" y="806671"/>
                </a:lnTo>
                <a:lnTo>
                  <a:pt x="2753787" y="837810"/>
                </a:lnTo>
                <a:lnTo>
                  <a:pt x="2723703" y="865853"/>
                </a:lnTo>
              </a:path>
              <a:path w="2917825" h="2092325" extrusionOk="0">
                <a:moveTo>
                  <a:pt x="2587051" y="255872"/>
                </a:moveTo>
                <a:lnTo>
                  <a:pt x="2589508" y="271060"/>
                </a:lnTo>
                <a:lnTo>
                  <a:pt x="2591179" y="286320"/>
                </a:lnTo>
                <a:lnTo>
                  <a:pt x="2592088" y="301628"/>
                </a:lnTo>
                <a:lnTo>
                  <a:pt x="2592258" y="316959"/>
                </a:lnTo>
              </a:path>
              <a:path w="2917825" h="2092325" extrusionOk="0">
                <a:moveTo>
                  <a:pt x="1963481" y="184498"/>
                </a:moveTo>
                <a:lnTo>
                  <a:pt x="1973782" y="163723"/>
                </a:lnTo>
                <a:lnTo>
                  <a:pt x="1985595" y="143747"/>
                </a:lnTo>
                <a:lnTo>
                  <a:pt x="1998861" y="124651"/>
                </a:lnTo>
                <a:lnTo>
                  <a:pt x="2013519" y="106520"/>
                </a:lnTo>
              </a:path>
              <a:path w="2917825" h="2092325" extrusionOk="0">
                <a:moveTo>
                  <a:pt x="1495486" y="221709"/>
                </a:moveTo>
                <a:lnTo>
                  <a:pt x="1499937" y="204334"/>
                </a:lnTo>
                <a:lnTo>
                  <a:pt x="1505472" y="187292"/>
                </a:lnTo>
                <a:lnTo>
                  <a:pt x="1512078" y="170631"/>
                </a:lnTo>
                <a:lnTo>
                  <a:pt x="1519743" y="154399"/>
                </a:lnTo>
              </a:path>
              <a:path w="2917825" h="2092325" extrusionOk="0">
                <a:moveTo>
                  <a:pt x="946465" y="244569"/>
                </a:moveTo>
                <a:lnTo>
                  <a:pt x="969837" y="258894"/>
                </a:lnTo>
                <a:lnTo>
                  <a:pt x="992281" y="274588"/>
                </a:lnTo>
                <a:lnTo>
                  <a:pt x="1013724" y="291593"/>
                </a:lnTo>
                <a:lnTo>
                  <a:pt x="1034095" y="309847"/>
                </a:lnTo>
              </a:path>
              <a:path w="2917825" h="2092325" extrusionOk="0">
                <a:moveTo>
                  <a:pt x="280477" y="757395"/>
                </a:moveTo>
                <a:lnTo>
                  <a:pt x="275594" y="740518"/>
                </a:lnTo>
                <a:lnTo>
                  <a:pt x="271413" y="723438"/>
                </a:lnTo>
                <a:lnTo>
                  <a:pt x="267922" y="706192"/>
                </a:lnTo>
                <a:lnTo>
                  <a:pt x="265110" y="688815"/>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04" name="Google Shape;204;p2"/>
          <p:cNvSpPr txBox="1"/>
          <p:nvPr/>
        </p:nvSpPr>
        <p:spPr>
          <a:xfrm>
            <a:off x="468631" y="438937"/>
            <a:ext cx="11258550" cy="936795"/>
          </a:xfrm>
          <a:prstGeom prst="rect">
            <a:avLst/>
          </a:prstGeom>
          <a:solidFill>
            <a:srgbClr val="4471C4"/>
          </a:solidFill>
          <a:ln>
            <a:noFill/>
          </a:ln>
        </p:spPr>
        <p:txBody>
          <a:bodyPr spcFirstLastPara="1" wrap="square" lIns="0" tIns="74275" rIns="0" bIns="0" anchor="t" anchorCtr="0">
            <a:spAutoFit/>
          </a:bodyPr>
          <a:lstStyle/>
          <a:p>
            <a:pPr marL="141605"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FFFF"/>
                </a:solidFill>
                <a:latin typeface="Trebuchet MS"/>
                <a:ea typeface="Trebuchet MS"/>
                <a:cs typeface="Trebuchet MS"/>
                <a:sym typeface="Trebuchet MS"/>
              </a:rPr>
              <a:t>PHASE II: BUILDING CAPACITY –</a:t>
            </a:r>
            <a:endParaRPr sz="2800" b="0" i="0" u="none" strike="noStrike" cap="none">
              <a:solidFill>
                <a:schemeClr val="dk1"/>
              </a:solidFill>
              <a:latin typeface="Trebuchet MS"/>
              <a:ea typeface="Trebuchet MS"/>
              <a:cs typeface="Trebuchet MS"/>
              <a:sym typeface="Trebuchet MS"/>
            </a:endParaRPr>
          </a:p>
          <a:p>
            <a:pPr marL="141605" marR="0" lvl="0" indent="0" algn="l" rtl="0">
              <a:lnSpc>
                <a:spcPct val="100000"/>
              </a:lnSpc>
              <a:spcBef>
                <a:spcPts val="5"/>
              </a:spcBef>
              <a:spcAft>
                <a:spcPts val="0"/>
              </a:spcAft>
              <a:buClr>
                <a:srgbClr val="000000"/>
              </a:buClr>
              <a:buSzPts val="2800"/>
              <a:buFont typeface="Arial"/>
              <a:buNone/>
            </a:pPr>
            <a:r>
              <a:rPr lang="en-US" sz="2800" b="1" i="0" u="none" strike="noStrike" cap="none">
                <a:solidFill>
                  <a:srgbClr val="FFFFFF"/>
                </a:solidFill>
                <a:latin typeface="Trebuchet MS"/>
                <a:ea typeface="Trebuchet MS"/>
                <a:cs typeface="Trebuchet MS"/>
                <a:sym typeface="Trebuchet MS"/>
              </a:rPr>
              <a:t>CURRICULUM/INSTRUCTION/ASSESSMENT ALIGNMENT</a:t>
            </a:r>
            <a:endParaRPr sz="2800" b="0" i="0" u="none" strike="noStrike" cap="none">
              <a:solidFill>
                <a:schemeClr val="dk1"/>
              </a:solidFill>
              <a:latin typeface="Trebuchet MS"/>
              <a:ea typeface="Trebuchet MS"/>
              <a:cs typeface="Trebuchet MS"/>
              <a:sym typeface="Trebuchet MS"/>
            </a:endParaRPr>
          </a:p>
        </p:txBody>
      </p:sp>
      <p:grpSp>
        <p:nvGrpSpPr>
          <p:cNvPr id="205" name="Google Shape;205;p2"/>
          <p:cNvGrpSpPr/>
          <p:nvPr/>
        </p:nvGrpSpPr>
        <p:grpSpPr>
          <a:xfrm>
            <a:off x="627856" y="1953739"/>
            <a:ext cx="2751455" cy="1937385"/>
            <a:chOff x="627856" y="1953739"/>
            <a:chExt cx="2751455" cy="1937385"/>
          </a:xfrm>
        </p:grpSpPr>
        <p:sp>
          <p:nvSpPr>
            <p:cNvPr id="206" name="Google Shape;206;p2"/>
            <p:cNvSpPr/>
            <p:nvPr/>
          </p:nvSpPr>
          <p:spPr>
            <a:xfrm>
              <a:off x="627856" y="1953739"/>
              <a:ext cx="2751455" cy="1937385"/>
            </a:xfrm>
            <a:custGeom>
              <a:avLst/>
              <a:gdLst/>
              <a:ahLst/>
              <a:cxnLst/>
              <a:rect l="l" t="t" r="r" b="b"/>
              <a:pathLst>
                <a:path w="2751454" h="1937385" extrusionOk="0">
                  <a:moveTo>
                    <a:pt x="250373" y="637441"/>
                  </a:moveTo>
                  <a:lnTo>
                    <a:pt x="246487" y="589466"/>
                  </a:lnTo>
                  <a:lnTo>
                    <a:pt x="248342" y="542383"/>
                  </a:lnTo>
                  <a:lnTo>
                    <a:pt x="255665" y="496540"/>
                  </a:lnTo>
                  <a:lnTo>
                    <a:pt x="268177" y="452285"/>
                  </a:lnTo>
                  <a:lnTo>
                    <a:pt x="285605" y="409967"/>
                  </a:lnTo>
                  <a:lnTo>
                    <a:pt x="307672" y="369932"/>
                  </a:lnTo>
                  <a:lnTo>
                    <a:pt x="334101" y="332530"/>
                  </a:lnTo>
                  <a:lnTo>
                    <a:pt x="364618" y="298107"/>
                  </a:lnTo>
                  <a:lnTo>
                    <a:pt x="398946" y="267013"/>
                  </a:lnTo>
                  <a:lnTo>
                    <a:pt x="436810" y="239594"/>
                  </a:lnTo>
                  <a:lnTo>
                    <a:pt x="477933" y="216199"/>
                  </a:lnTo>
                  <a:lnTo>
                    <a:pt x="522040" y="197176"/>
                  </a:lnTo>
                  <a:lnTo>
                    <a:pt x="568855" y="182872"/>
                  </a:lnTo>
                  <a:lnTo>
                    <a:pt x="618102" y="173637"/>
                  </a:lnTo>
                  <a:lnTo>
                    <a:pt x="665799" y="169992"/>
                  </a:lnTo>
                  <a:lnTo>
                    <a:pt x="713318" y="171445"/>
                  </a:lnTo>
                  <a:lnTo>
                    <a:pt x="760232" y="177907"/>
                  </a:lnTo>
                  <a:lnTo>
                    <a:pt x="806117" y="189291"/>
                  </a:lnTo>
                  <a:lnTo>
                    <a:pt x="850547" y="205507"/>
                  </a:lnTo>
                  <a:lnTo>
                    <a:pt x="893095" y="226469"/>
                  </a:lnTo>
                  <a:lnTo>
                    <a:pt x="919858" y="185585"/>
                  </a:lnTo>
                  <a:lnTo>
                    <a:pt x="951736" y="149802"/>
                  </a:lnTo>
                  <a:lnTo>
                    <a:pt x="988022" y="119326"/>
                  </a:lnTo>
                  <a:lnTo>
                    <a:pt x="1028004" y="94366"/>
                  </a:lnTo>
                  <a:lnTo>
                    <a:pt x="1070974" y="75127"/>
                  </a:lnTo>
                  <a:lnTo>
                    <a:pt x="1116223" y="61818"/>
                  </a:lnTo>
                  <a:lnTo>
                    <a:pt x="1163041" y="54646"/>
                  </a:lnTo>
                  <a:lnTo>
                    <a:pt x="1210719" y="53817"/>
                  </a:lnTo>
                  <a:lnTo>
                    <a:pt x="1258548" y="59540"/>
                  </a:lnTo>
                  <a:lnTo>
                    <a:pt x="1305817" y="72021"/>
                  </a:lnTo>
                  <a:lnTo>
                    <a:pt x="1351819" y="91468"/>
                  </a:lnTo>
                  <a:lnTo>
                    <a:pt x="1393348" y="116566"/>
                  </a:lnTo>
                  <a:lnTo>
                    <a:pt x="1430686" y="147094"/>
                  </a:lnTo>
                  <a:lnTo>
                    <a:pt x="1456965" y="106110"/>
                  </a:lnTo>
                  <a:lnTo>
                    <a:pt x="1489466" y="71266"/>
                  </a:lnTo>
                  <a:lnTo>
                    <a:pt x="1527140" y="42897"/>
                  </a:lnTo>
                  <a:lnTo>
                    <a:pt x="1568938" y="21340"/>
                  </a:lnTo>
                  <a:lnTo>
                    <a:pt x="1613810" y="6929"/>
                  </a:lnTo>
                  <a:lnTo>
                    <a:pt x="1660707" y="0"/>
                  </a:lnTo>
                  <a:lnTo>
                    <a:pt x="1708578" y="888"/>
                  </a:lnTo>
                  <a:lnTo>
                    <a:pt x="1756376" y="9930"/>
                  </a:lnTo>
                  <a:lnTo>
                    <a:pt x="1803050" y="27460"/>
                  </a:lnTo>
                  <a:lnTo>
                    <a:pt x="1856057" y="60654"/>
                  </a:lnTo>
                  <a:lnTo>
                    <a:pt x="1899824" y="104422"/>
                  </a:lnTo>
                  <a:lnTo>
                    <a:pt x="1935321" y="70334"/>
                  </a:lnTo>
                  <a:lnTo>
                    <a:pt x="1974997" y="42869"/>
                  </a:lnTo>
                  <a:lnTo>
                    <a:pt x="2017955" y="22098"/>
                  </a:lnTo>
                  <a:lnTo>
                    <a:pt x="2063300" y="8091"/>
                  </a:lnTo>
                  <a:lnTo>
                    <a:pt x="2110136" y="917"/>
                  </a:lnTo>
                  <a:lnTo>
                    <a:pt x="2157566" y="646"/>
                  </a:lnTo>
                  <a:lnTo>
                    <a:pt x="2204694" y="7350"/>
                  </a:lnTo>
                  <a:lnTo>
                    <a:pt x="2250624" y="21098"/>
                  </a:lnTo>
                  <a:lnTo>
                    <a:pt x="2294461" y="41959"/>
                  </a:lnTo>
                  <a:lnTo>
                    <a:pt x="2335307" y="70005"/>
                  </a:lnTo>
                  <a:lnTo>
                    <a:pt x="2372905" y="106323"/>
                  </a:lnTo>
                  <a:lnTo>
                    <a:pt x="2403204" y="147951"/>
                  </a:lnTo>
                  <a:lnTo>
                    <a:pt x="2425622" y="193913"/>
                  </a:lnTo>
                  <a:lnTo>
                    <a:pt x="2439574" y="243233"/>
                  </a:lnTo>
                  <a:lnTo>
                    <a:pt x="2486964" y="259286"/>
                  </a:lnTo>
                  <a:lnTo>
                    <a:pt x="2530314" y="281263"/>
                  </a:lnTo>
                  <a:lnTo>
                    <a:pt x="2569253" y="308546"/>
                  </a:lnTo>
                  <a:lnTo>
                    <a:pt x="2603414" y="340515"/>
                  </a:lnTo>
                  <a:lnTo>
                    <a:pt x="2632426" y="376552"/>
                  </a:lnTo>
                  <a:lnTo>
                    <a:pt x="2655920" y="416038"/>
                  </a:lnTo>
                  <a:lnTo>
                    <a:pt x="2673527" y="458353"/>
                  </a:lnTo>
                  <a:lnTo>
                    <a:pt x="2684877" y="502880"/>
                  </a:lnTo>
                  <a:lnTo>
                    <a:pt x="2689602" y="548999"/>
                  </a:lnTo>
                  <a:lnTo>
                    <a:pt x="2687333" y="596090"/>
                  </a:lnTo>
                  <a:lnTo>
                    <a:pt x="2677699" y="643537"/>
                  </a:lnTo>
                  <a:lnTo>
                    <a:pt x="2662205" y="686336"/>
                  </a:lnTo>
                  <a:lnTo>
                    <a:pt x="2690530" y="726270"/>
                  </a:lnTo>
                  <a:lnTo>
                    <a:pt x="2713386" y="768169"/>
                  </a:lnTo>
                  <a:lnTo>
                    <a:pt x="2730833" y="811598"/>
                  </a:lnTo>
                  <a:lnTo>
                    <a:pt x="2742933" y="856123"/>
                  </a:lnTo>
                  <a:lnTo>
                    <a:pt x="2749743" y="901310"/>
                  </a:lnTo>
                  <a:lnTo>
                    <a:pt x="2751326" y="946723"/>
                  </a:lnTo>
                  <a:lnTo>
                    <a:pt x="2747740" y="991929"/>
                  </a:lnTo>
                  <a:lnTo>
                    <a:pt x="2739045" y="1036494"/>
                  </a:lnTo>
                  <a:lnTo>
                    <a:pt x="2725302" y="1079983"/>
                  </a:lnTo>
                  <a:lnTo>
                    <a:pt x="2706570" y="1121962"/>
                  </a:lnTo>
                  <a:lnTo>
                    <a:pt x="2682910" y="1161997"/>
                  </a:lnTo>
                  <a:lnTo>
                    <a:pt x="2654381" y="1199653"/>
                  </a:lnTo>
                  <a:lnTo>
                    <a:pt x="2621043" y="1234495"/>
                  </a:lnTo>
                  <a:lnTo>
                    <a:pt x="2582957" y="1266091"/>
                  </a:lnTo>
                  <a:lnTo>
                    <a:pt x="2536981" y="1295596"/>
                  </a:lnTo>
                  <a:lnTo>
                    <a:pt x="2487659" y="1319161"/>
                  </a:lnTo>
                  <a:lnTo>
                    <a:pt x="2435599" y="1336510"/>
                  </a:lnTo>
                  <a:lnTo>
                    <a:pt x="2381408" y="1347371"/>
                  </a:lnTo>
                  <a:lnTo>
                    <a:pt x="2377672" y="1395212"/>
                  </a:lnTo>
                  <a:lnTo>
                    <a:pt x="2367520" y="1441048"/>
                  </a:lnTo>
                  <a:lnTo>
                    <a:pt x="2351396" y="1484461"/>
                  </a:lnTo>
                  <a:lnTo>
                    <a:pt x="2329743" y="1525034"/>
                  </a:lnTo>
                  <a:lnTo>
                    <a:pt x="2303002" y="1562349"/>
                  </a:lnTo>
                  <a:lnTo>
                    <a:pt x="2271617" y="1595989"/>
                  </a:lnTo>
                  <a:lnTo>
                    <a:pt x="2236030" y="1625536"/>
                  </a:lnTo>
                  <a:lnTo>
                    <a:pt x="2196684" y="1650571"/>
                  </a:lnTo>
                  <a:lnTo>
                    <a:pt x="2154022" y="1670679"/>
                  </a:lnTo>
                  <a:lnTo>
                    <a:pt x="2108487" y="1685441"/>
                  </a:lnTo>
                  <a:lnTo>
                    <a:pt x="2060522" y="1694439"/>
                  </a:lnTo>
                  <a:lnTo>
                    <a:pt x="2010568" y="1697256"/>
                  </a:lnTo>
                  <a:lnTo>
                    <a:pt x="1960010" y="1693545"/>
                  </a:lnTo>
                  <a:lnTo>
                    <a:pt x="1910714" y="1683286"/>
                  </a:lnTo>
                  <a:lnTo>
                    <a:pt x="1863371" y="1666645"/>
                  </a:lnTo>
                  <a:lnTo>
                    <a:pt x="1818671" y="1643789"/>
                  </a:lnTo>
                  <a:lnTo>
                    <a:pt x="1801397" y="1689109"/>
                  </a:lnTo>
                  <a:lnTo>
                    <a:pt x="1779287" y="1731314"/>
                  </a:lnTo>
                  <a:lnTo>
                    <a:pt x="1752745" y="1770197"/>
                  </a:lnTo>
                  <a:lnTo>
                    <a:pt x="1722171" y="1805552"/>
                  </a:lnTo>
                  <a:lnTo>
                    <a:pt x="1687968" y="1837171"/>
                  </a:lnTo>
                  <a:lnTo>
                    <a:pt x="1650537" y="1864848"/>
                  </a:lnTo>
                  <a:lnTo>
                    <a:pt x="1610280" y="1888375"/>
                  </a:lnTo>
                  <a:lnTo>
                    <a:pt x="1567599" y="1907546"/>
                  </a:lnTo>
                  <a:lnTo>
                    <a:pt x="1522896" y="1922154"/>
                  </a:lnTo>
                  <a:lnTo>
                    <a:pt x="1476573" y="1931992"/>
                  </a:lnTo>
                  <a:lnTo>
                    <a:pt x="1429031" y="1936853"/>
                  </a:lnTo>
                  <a:lnTo>
                    <a:pt x="1380672" y="1936530"/>
                  </a:lnTo>
                  <a:lnTo>
                    <a:pt x="1331899" y="1930817"/>
                  </a:lnTo>
                  <a:lnTo>
                    <a:pt x="1283112" y="1919506"/>
                  </a:lnTo>
                  <a:lnTo>
                    <a:pt x="1236695" y="1903127"/>
                  </a:lnTo>
                  <a:lnTo>
                    <a:pt x="1192824" y="1881867"/>
                  </a:lnTo>
                  <a:lnTo>
                    <a:pt x="1151889" y="1856006"/>
                  </a:lnTo>
                  <a:lnTo>
                    <a:pt x="1114277" y="1825827"/>
                  </a:lnTo>
                  <a:lnTo>
                    <a:pt x="1080377" y="1791612"/>
                  </a:lnTo>
                  <a:lnTo>
                    <a:pt x="1050575" y="1753644"/>
                  </a:lnTo>
                  <a:lnTo>
                    <a:pt x="1008889" y="1775263"/>
                  </a:lnTo>
                  <a:lnTo>
                    <a:pt x="966047" y="1792652"/>
                  </a:lnTo>
                  <a:lnTo>
                    <a:pt x="922331" y="1805879"/>
                  </a:lnTo>
                  <a:lnTo>
                    <a:pt x="878023" y="1815012"/>
                  </a:lnTo>
                  <a:lnTo>
                    <a:pt x="833407" y="1820119"/>
                  </a:lnTo>
                  <a:lnTo>
                    <a:pt x="788764" y="1821268"/>
                  </a:lnTo>
                  <a:lnTo>
                    <a:pt x="744377" y="1818527"/>
                  </a:lnTo>
                  <a:lnTo>
                    <a:pt x="700529" y="1811963"/>
                  </a:lnTo>
                  <a:lnTo>
                    <a:pt x="657502" y="1801646"/>
                  </a:lnTo>
                  <a:lnTo>
                    <a:pt x="615578" y="1787641"/>
                  </a:lnTo>
                  <a:lnTo>
                    <a:pt x="575040" y="1770019"/>
                  </a:lnTo>
                  <a:lnTo>
                    <a:pt x="536171" y="1748846"/>
                  </a:lnTo>
                  <a:lnTo>
                    <a:pt x="499253" y="1724190"/>
                  </a:lnTo>
                  <a:lnTo>
                    <a:pt x="464568" y="1696119"/>
                  </a:lnTo>
                  <a:lnTo>
                    <a:pt x="432399" y="1664702"/>
                  </a:lnTo>
                  <a:lnTo>
                    <a:pt x="403028" y="1630006"/>
                  </a:lnTo>
                  <a:lnTo>
                    <a:pt x="376738" y="1592100"/>
                  </a:lnTo>
                  <a:lnTo>
                    <a:pt x="373246" y="1586385"/>
                  </a:lnTo>
                  <a:lnTo>
                    <a:pt x="371544" y="1583591"/>
                  </a:lnTo>
                  <a:lnTo>
                    <a:pt x="321513" y="1584885"/>
                  </a:lnTo>
                  <a:lnTo>
                    <a:pt x="273413" y="1577862"/>
                  </a:lnTo>
                  <a:lnTo>
                    <a:pt x="228114" y="1563177"/>
                  </a:lnTo>
                  <a:lnTo>
                    <a:pt x="186483" y="1541486"/>
                  </a:lnTo>
                  <a:lnTo>
                    <a:pt x="149391" y="1513446"/>
                  </a:lnTo>
                  <a:lnTo>
                    <a:pt x="117706" y="1479714"/>
                  </a:lnTo>
                  <a:lnTo>
                    <a:pt x="92297" y="1440946"/>
                  </a:lnTo>
                  <a:lnTo>
                    <a:pt x="74034" y="1397798"/>
                  </a:lnTo>
                  <a:lnTo>
                    <a:pt x="63785" y="1350927"/>
                  </a:lnTo>
                  <a:lnTo>
                    <a:pt x="62366" y="1304533"/>
                  </a:lnTo>
                  <a:lnTo>
                    <a:pt x="69294" y="1259127"/>
                  </a:lnTo>
                  <a:lnTo>
                    <a:pt x="84228" y="1215696"/>
                  </a:lnTo>
                  <a:lnTo>
                    <a:pt x="106826" y="1175228"/>
                  </a:lnTo>
                  <a:lnTo>
                    <a:pt x="136747" y="1138710"/>
                  </a:lnTo>
                  <a:lnTo>
                    <a:pt x="96129" y="1110782"/>
                  </a:lnTo>
                  <a:lnTo>
                    <a:pt x="62270" y="1077299"/>
                  </a:lnTo>
                  <a:lnTo>
                    <a:pt x="35449" y="1039292"/>
                  </a:lnTo>
                  <a:lnTo>
                    <a:pt x="15944" y="997792"/>
                  </a:lnTo>
                  <a:lnTo>
                    <a:pt x="4035" y="953830"/>
                  </a:lnTo>
                  <a:lnTo>
                    <a:pt x="0" y="908435"/>
                  </a:lnTo>
                  <a:lnTo>
                    <a:pt x="4117" y="862639"/>
                  </a:lnTo>
                  <a:lnTo>
                    <a:pt x="16667" y="817473"/>
                  </a:lnTo>
                  <a:lnTo>
                    <a:pt x="37928" y="773966"/>
                  </a:lnTo>
                  <a:lnTo>
                    <a:pt x="68461" y="733103"/>
                  </a:lnTo>
                  <a:lnTo>
                    <a:pt x="105893" y="698922"/>
                  </a:lnTo>
                  <a:lnTo>
                    <a:pt x="149071" y="672129"/>
                  </a:lnTo>
                  <a:lnTo>
                    <a:pt x="196845" y="653432"/>
                  </a:lnTo>
                  <a:lnTo>
                    <a:pt x="248062" y="643537"/>
                  </a:lnTo>
                  <a:lnTo>
                    <a:pt x="250373" y="637441"/>
                  </a:lnTo>
                  <a:close/>
                </a:path>
                <a:path w="2751454" h="1937385" extrusionOk="0">
                  <a:moveTo>
                    <a:pt x="300818" y="1166904"/>
                  </a:moveTo>
                  <a:lnTo>
                    <a:pt x="258769" y="1166953"/>
                  </a:lnTo>
                  <a:lnTo>
                    <a:pt x="217426" y="1160919"/>
                  </a:lnTo>
                  <a:lnTo>
                    <a:pt x="177499" y="1148955"/>
                  </a:lnTo>
                  <a:lnTo>
                    <a:pt x="139693" y="1131217"/>
                  </a:lnTo>
                </a:path>
                <a:path w="2751454" h="1937385" extrusionOk="0">
                  <a:moveTo>
                    <a:pt x="442982" y="1557937"/>
                  </a:moveTo>
                  <a:lnTo>
                    <a:pt x="425825" y="1563884"/>
                  </a:lnTo>
                  <a:lnTo>
                    <a:pt x="408319" y="1568748"/>
                  </a:lnTo>
                  <a:lnTo>
                    <a:pt x="390520" y="1572492"/>
                  </a:lnTo>
                  <a:lnTo>
                    <a:pt x="372484" y="1575082"/>
                  </a:lnTo>
                </a:path>
                <a:path w="2751454" h="1937385" extrusionOk="0">
                  <a:moveTo>
                    <a:pt x="1050448" y="1745897"/>
                  </a:moveTo>
                  <a:lnTo>
                    <a:pt x="1038210" y="1727212"/>
                  </a:lnTo>
                  <a:lnTo>
                    <a:pt x="1027032" y="1707955"/>
                  </a:lnTo>
                  <a:lnTo>
                    <a:pt x="1016926" y="1688175"/>
                  </a:lnTo>
                  <a:lnTo>
                    <a:pt x="1007903" y="1667919"/>
                  </a:lnTo>
                </a:path>
                <a:path w="2751454" h="1937385" extrusionOk="0">
                  <a:moveTo>
                    <a:pt x="1835943" y="1551333"/>
                  </a:moveTo>
                  <a:lnTo>
                    <a:pt x="1833445" y="1573066"/>
                  </a:lnTo>
                  <a:lnTo>
                    <a:pt x="1829768" y="1594608"/>
                  </a:lnTo>
                  <a:lnTo>
                    <a:pt x="1824924" y="1615912"/>
                  </a:lnTo>
                  <a:lnTo>
                    <a:pt x="1818925" y="1636931"/>
                  </a:lnTo>
                </a:path>
                <a:path w="2751454" h="1937385" extrusionOk="0">
                  <a:moveTo>
                    <a:pt x="2173128" y="1022378"/>
                  </a:moveTo>
                  <a:lnTo>
                    <a:pt x="2218668" y="1047651"/>
                  </a:lnTo>
                  <a:lnTo>
                    <a:pt x="2259387" y="1078383"/>
                  </a:lnTo>
                  <a:lnTo>
                    <a:pt x="2294882" y="1113945"/>
                  </a:lnTo>
                  <a:lnTo>
                    <a:pt x="2324750" y="1153712"/>
                  </a:lnTo>
                  <a:lnTo>
                    <a:pt x="2348588" y="1197056"/>
                  </a:lnTo>
                  <a:lnTo>
                    <a:pt x="2365991" y="1243352"/>
                  </a:lnTo>
                  <a:lnTo>
                    <a:pt x="2376558" y="1291972"/>
                  </a:lnTo>
                  <a:lnTo>
                    <a:pt x="2379884" y="1342291"/>
                  </a:lnTo>
                </a:path>
                <a:path w="2751454" h="1937385" extrusionOk="0">
                  <a:moveTo>
                    <a:pt x="2660935" y="681637"/>
                  </a:moveTo>
                  <a:lnTo>
                    <a:pt x="2643423" y="715300"/>
                  </a:lnTo>
                  <a:lnTo>
                    <a:pt x="2622089" y="746724"/>
                  </a:lnTo>
                  <a:lnTo>
                    <a:pt x="2597159" y="775577"/>
                  </a:lnTo>
                  <a:lnTo>
                    <a:pt x="2568860" y="801525"/>
                  </a:lnTo>
                </a:path>
                <a:path w="2751454" h="1937385" extrusionOk="0">
                  <a:moveTo>
                    <a:pt x="2439955" y="236502"/>
                  </a:moveTo>
                  <a:lnTo>
                    <a:pt x="2442245" y="250549"/>
                  </a:lnTo>
                  <a:lnTo>
                    <a:pt x="2443797" y="264680"/>
                  </a:lnTo>
                  <a:lnTo>
                    <a:pt x="2444634" y="278882"/>
                  </a:lnTo>
                  <a:lnTo>
                    <a:pt x="2444781" y="293144"/>
                  </a:lnTo>
                </a:path>
                <a:path w="2751454" h="1937385" extrusionOk="0">
                  <a:moveTo>
                    <a:pt x="1851818" y="170335"/>
                  </a:moveTo>
                  <a:lnTo>
                    <a:pt x="1861575" y="151078"/>
                  </a:lnTo>
                  <a:lnTo>
                    <a:pt x="1872725" y="132584"/>
                  </a:lnTo>
                  <a:lnTo>
                    <a:pt x="1885233" y="114899"/>
                  </a:lnTo>
                  <a:lnTo>
                    <a:pt x="1899062" y="98072"/>
                  </a:lnTo>
                </a:path>
                <a:path w="2751454" h="1937385" extrusionOk="0">
                  <a:moveTo>
                    <a:pt x="1410620" y="204752"/>
                  </a:moveTo>
                  <a:lnTo>
                    <a:pt x="1414781" y="188688"/>
                  </a:lnTo>
                  <a:lnTo>
                    <a:pt x="1420002" y="172922"/>
                  </a:lnTo>
                  <a:lnTo>
                    <a:pt x="1426247" y="157514"/>
                  </a:lnTo>
                  <a:lnTo>
                    <a:pt x="1433480" y="142522"/>
                  </a:lnTo>
                </a:path>
                <a:path w="2751454" h="1937385" extrusionOk="0">
                  <a:moveTo>
                    <a:pt x="892841" y="225961"/>
                  </a:moveTo>
                  <a:lnTo>
                    <a:pt x="914903" y="239264"/>
                  </a:lnTo>
                  <a:lnTo>
                    <a:pt x="936085" y="253805"/>
                  </a:lnTo>
                  <a:lnTo>
                    <a:pt x="956313" y="269538"/>
                  </a:lnTo>
                  <a:lnTo>
                    <a:pt x="975518" y="286413"/>
                  </a:lnTo>
                </a:path>
                <a:path w="2751454" h="1937385" extrusionOk="0">
                  <a:moveTo>
                    <a:pt x="264813" y="701068"/>
                  </a:moveTo>
                  <a:lnTo>
                    <a:pt x="260230" y="685431"/>
                  </a:lnTo>
                  <a:lnTo>
                    <a:pt x="256295" y="669603"/>
                  </a:lnTo>
                  <a:lnTo>
                    <a:pt x="253012" y="653633"/>
                  </a:lnTo>
                  <a:lnTo>
                    <a:pt x="250386" y="637568"/>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07" name="Google Shape;207;p2"/>
            <p:cNvSpPr/>
            <p:nvPr/>
          </p:nvSpPr>
          <p:spPr>
            <a:xfrm>
              <a:off x="951852" y="2257678"/>
              <a:ext cx="1811667" cy="123159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sp>
        <p:nvSpPr>
          <p:cNvPr id="208" name="Google Shape;208;p2"/>
          <p:cNvSpPr/>
          <p:nvPr/>
        </p:nvSpPr>
        <p:spPr>
          <a:xfrm>
            <a:off x="559842" y="4072033"/>
            <a:ext cx="3093085" cy="2139315"/>
          </a:xfrm>
          <a:custGeom>
            <a:avLst/>
            <a:gdLst/>
            <a:ahLst/>
            <a:cxnLst/>
            <a:rect l="l" t="t" r="r" b="b"/>
            <a:pathLst>
              <a:path w="3093085" h="2139315" extrusionOk="0">
                <a:moveTo>
                  <a:pt x="281078" y="704244"/>
                </a:moveTo>
                <a:lnTo>
                  <a:pt x="276894" y="657845"/>
                </a:lnTo>
                <a:lnTo>
                  <a:pt x="277683" y="612165"/>
                </a:lnTo>
                <a:lnTo>
                  <a:pt x="283236" y="567461"/>
                </a:lnTo>
                <a:lnTo>
                  <a:pt x="293347" y="523991"/>
                </a:lnTo>
                <a:lnTo>
                  <a:pt x="307806" y="482013"/>
                </a:lnTo>
                <a:lnTo>
                  <a:pt x="326406" y="441783"/>
                </a:lnTo>
                <a:lnTo>
                  <a:pt x="348941" y="403559"/>
                </a:lnTo>
                <a:lnTo>
                  <a:pt x="375200" y="367599"/>
                </a:lnTo>
                <a:lnTo>
                  <a:pt x="404978" y="334160"/>
                </a:lnTo>
                <a:lnTo>
                  <a:pt x="438066" y="303500"/>
                </a:lnTo>
                <a:lnTo>
                  <a:pt x="474257" y="275875"/>
                </a:lnTo>
                <a:lnTo>
                  <a:pt x="513342" y="251545"/>
                </a:lnTo>
                <a:lnTo>
                  <a:pt x="555115" y="230765"/>
                </a:lnTo>
                <a:lnTo>
                  <a:pt x="599366" y="213794"/>
                </a:lnTo>
                <a:lnTo>
                  <a:pt x="645889" y="200889"/>
                </a:lnTo>
                <a:lnTo>
                  <a:pt x="694475" y="192307"/>
                </a:lnTo>
                <a:lnTo>
                  <a:pt x="748087" y="188281"/>
                </a:lnTo>
                <a:lnTo>
                  <a:pt x="801515" y="189861"/>
                </a:lnTo>
                <a:lnTo>
                  <a:pt x="854275" y="196958"/>
                </a:lnTo>
                <a:lnTo>
                  <a:pt x="905884" y="209485"/>
                </a:lnTo>
                <a:lnTo>
                  <a:pt x="955860" y="227353"/>
                </a:lnTo>
                <a:lnTo>
                  <a:pt x="1003720" y="250473"/>
                </a:lnTo>
                <a:lnTo>
                  <a:pt x="1028786" y="211952"/>
                </a:lnTo>
                <a:lnTo>
                  <a:pt x="1058057" y="177431"/>
                </a:lnTo>
                <a:lnTo>
                  <a:pt x="1091050" y="147048"/>
                </a:lnTo>
                <a:lnTo>
                  <a:pt x="1127282" y="120945"/>
                </a:lnTo>
                <a:lnTo>
                  <a:pt x="1166270" y="99260"/>
                </a:lnTo>
                <a:lnTo>
                  <a:pt x="1207529" y="82134"/>
                </a:lnTo>
                <a:lnTo>
                  <a:pt x="1250577" y="69706"/>
                </a:lnTo>
                <a:lnTo>
                  <a:pt x="1294929" y="62116"/>
                </a:lnTo>
                <a:lnTo>
                  <a:pt x="1340103" y="59504"/>
                </a:lnTo>
                <a:lnTo>
                  <a:pt x="1385614" y="62010"/>
                </a:lnTo>
                <a:lnTo>
                  <a:pt x="1430980" y="69772"/>
                </a:lnTo>
                <a:lnTo>
                  <a:pt x="1475716" y="82932"/>
                </a:lnTo>
                <a:lnTo>
                  <a:pt x="1519340" y="101629"/>
                </a:lnTo>
                <a:lnTo>
                  <a:pt x="1565997" y="129252"/>
                </a:lnTo>
                <a:lnTo>
                  <a:pt x="1607986" y="162970"/>
                </a:lnTo>
                <a:lnTo>
                  <a:pt x="1634246" y="121978"/>
                </a:lnTo>
                <a:lnTo>
                  <a:pt x="1666272" y="86434"/>
                </a:lnTo>
                <a:lnTo>
                  <a:pt x="1703203" y="56611"/>
                </a:lnTo>
                <a:lnTo>
                  <a:pt x="1744175" y="32782"/>
                </a:lnTo>
                <a:lnTo>
                  <a:pt x="1788326" y="15221"/>
                </a:lnTo>
                <a:lnTo>
                  <a:pt x="1834794" y="4203"/>
                </a:lnTo>
                <a:lnTo>
                  <a:pt x="1882716" y="0"/>
                </a:lnTo>
                <a:lnTo>
                  <a:pt x="1931229" y="2885"/>
                </a:lnTo>
                <a:lnTo>
                  <a:pt x="1979470" y="13133"/>
                </a:lnTo>
                <a:lnTo>
                  <a:pt x="2026578" y="31017"/>
                </a:lnTo>
                <a:lnTo>
                  <a:pt x="2086252" y="67530"/>
                </a:lnTo>
                <a:lnTo>
                  <a:pt x="2135544" y="115853"/>
                </a:lnTo>
                <a:lnTo>
                  <a:pt x="2168419" y="83986"/>
                </a:lnTo>
                <a:lnTo>
                  <a:pt x="2204679" y="57187"/>
                </a:lnTo>
                <a:lnTo>
                  <a:pt x="2243740" y="35500"/>
                </a:lnTo>
                <a:lnTo>
                  <a:pt x="2285019" y="18971"/>
                </a:lnTo>
                <a:lnTo>
                  <a:pt x="2327930" y="7645"/>
                </a:lnTo>
                <a:lnTo>
                  <a:pt x="2371891" y="1569"/>
                </a:lnTo>
                <a:lnTo>
                  <a:pt x="2416318" y="787"/>
                </a:lnTo>
                <a:lnTo>
                  <a:pt x="2460627" y="5344"/>
                </a:lnTo>
                <a:lnTo>
                  <a:pt x="2504233" y="15287"/>
                </a:lnTo>
                <a:lnTo>
                  <a:pt x="2546554" y="30660"/>
                </a:lnTo>
                <a:lnTo>
                  <a:pt x="2587005" y="51509"/>
                </a:lnTo>
                <a:lnTo>
                  <a:pt x="2625002" y="77880"/>
                </a:lnTo>
                <a:lnTo>
                  <a:pt x="2659431" y="109426"/>
                </a:lnTo>
                <a:lnTo>
                  <a:pt x="2688722" y="144867"/>
                </a:lnTo>
                <a:lnTo>
                  <a:pt x="2712519" y="183649"/>
                </a:lnTo>
                <a:lnTo>
                  <a:pt x="2730471" y="225216"/>
                </a:lnTo>
                <a:lnTo>
                  <a:pt x="2742223" y="269015"/>
                </a:lnTo>
                <a:lnTo>
                  <a:pt x="2787595" y="283577"/>
                </a:lnTo>
                <a:lnTo>
                  <a:pt x="2829758" y="302897"/>
                </a:lnTo>
                <a:lnTo>
                  <a:pt x="2868462" y="326560"/>
                </a:lnTo>
                <a:lnTo>
                  <a:pt x="2903455" y="354153"/>
                </a:lnTo>
                <a:lnTo>
                  <a:pt x="2934488" y="385261"/>
                </a:lnTo>
                <a:lnTo>
                  <a:pt x="2961309" y="419470"/>
                </a:lnTo>
                <a:lnTo>
                  <a:pt x="2983667" y="456365"/>
                </a:lnTo>
                <a:lnTo>
                  <a:pt x="3001313" y="495534"/>
                </a:lnTo>
                <a:lnTo>
                  <a:pt x="3013995" y="536561"/>
                </a:lnTo>
                <a:lnTo>
                  <a:pt x="3021461" y="579033"/>
                </a:lnTo>
                <a:lnTo>
                  <a:pt x="3023463" y="622536"/>
                </a:lnTo>
                <a:lnTo>
                  <a:pt x="3019748" y="666654"/>
                </a:lnTo>
                <a:lnTo>
                  <a:pt x="3010066" y="710975"/>
                </a:lnTo>
                <a:lnTo>
                  <a:pt x="2992540" y="758219"/>
                </a:lnTo>
                <a:lnTo>
                  <a:pt x="3020722" y="796661"/>
                </a:lnTo>
                <a:lnTo>
                  <a:pt x="3044196" y="836812"/>
                </a:lnTo>
                <a:lnTo>
                  <a:pt x="3063004" y="878349"/>
                </a:lnTo>
                <a:lnTo>
                  <a:pt x="3077194" y="920951"/>
                </a:lnTo>
                <a:lnTo>
                  <a:pt x="3086808" y="964295"/>
                </a:lnTo>
                <a:lnTo>
                  <a:pt x="3091892" y="1008061"/>
                </a:lnTo>
                <a:lnTo>
                  <a:pt x="3092490" y="1051926"/>
                </a:lnTo>
                <a:lnTo>
                  <a:pt x="3088648" y="1095569"/>
                </a:lnTo>
                <a:lnTo>
                  <a:pt x="3080408" y="1138668"/>
                </a:lnTo>
                <a:lnTo>
                  <a:pt x="3067818" y="1180901"/>
                </a:lnTo>
                <a:lnTo>
                  <a:pt x="3050920" y="1221946"/>
                </a:lnTo>
                <a:lnTo>
                  <a:pt x="3029759" y="1261482"/>
                </a:lnTo>
                <a:lnTo>
                  <a:pt x="3004381" y="1299187"/>
                </a:lnTo>
                <a:lnTo>
                  <a:pt x="2974830" y="1334738"/>
                </a:lnTo>
                <a:lnTo>
                  <a:pt x="2941150" y="1367815"/>
                </a:lnTo>
                <a:lnTo>
                  <a:pt x="2903386" y="1398096"/>
                </a:lnTo>
                <a:lnTo>
                  <a:pt x="2862390" y="1424725"/>
                </a:lnTo>
                <a:lnTo>
                  <a:pt x="2818888" y="1447168"/>
                </a:lnTo>
                <a:lnTo>
                  <a:pt x="2773240" y="1465281"/>
                </a:lnTo>
                <a:lnTo>
                  <a:pt x="2725806" y="1478918"/>
                </a:lnTo>
                <a:lnTo>
                  <a:pt x="2676945" y="1487936"/>
                </a:lnTo>
                <a:lnTo>
                  <a:pt x="2673761" y="1533322"/>
                </a:lnTo>
                <a:lnTo>
                  <a:pt x="2665232" y="1577129"/>
                </a:lnTo>
                <a:lnTo>
                  <a:pt x="2651673" y="1619068"/>
                </a:lnTo>
                <a:lnTo>
                  <a:pt x="2633394" y="1658848"/>
                </a:lnTo>
                <a:lnTo>
                  <a:pt x="2610710" y="1696179"/>
                </a:lnTo>
                <a:lnTo>
                  <a:pt x="2583932" y="1730773"/>
                </a:lnTo>
                <a:lnTo>
                  <a:pt x="2553374" y="1762338"/>
                </a:lnTo>
                <a:lnTo>
                  <a:pt x="2519348" y="1790586"/>
                </a:lnTo>
                <a:lnTo>
                  <a:pt x="2482167" y="1815226"/>
                </a:lnTo>
                <a:lnTo>
                  <a:pt x="2442143" y="1835968"/>
                </a:lnTo>
                <a:lnTo>
                  <a:pt x="2399590" y="1852524"/>
                </a:lnTo>
                <a:lnTo>
                  <a:pt x="2354819" y="1864602"/>
                </a:lnTo>
                <a:lnTo>
                  <a:pt x="2308144" y="1871913"/>
                </a:lnTo>
                <a:lnTo>
                  <a:pt x="2259877" y="1874168"/>
                </a:lnTo>
                <a:lnTo>
                  <a:pt x="2214346" y="1871458"/>
                </a:lnTo>
                <a:lnTo>
                  <a:pt x="2169614" y="1864088"/>
                </a:lnTo>
                <a:lnTo>
                  <a:pt x="2126082" y="1852168"/>
                </a:lnTo>
                <a:lnTo>
                  <a:pt x="2084154" y="1835806"/>
                </a:lnTo>
                <a:lnTo>
                  <a:pt x="2044231" y="1815113"/>
                </a:lnTo>
                <a:lnTo>
                  <a:pt x="2027528" y="1859062"/>
                </a:lnTo>
                <a:lnTo>
                  <a:pt x="2006624" y="1900402"/>
                </a:lnTo>
                <a:lnTo>
                  <a:pt x="1981820" y="1938979"/>
                </a:lnTo>
                <a:lnTo>
                  <a:pt x="1953420" y="1974640"/>
                </a:lnTo>
                <a:lnTo>
                  <a:pt x="1921726" y="2007232"/>
                </a:lnTo>
                <a:lnTo>
                  <a:pt x="1887040" y="2036602"/>
                </a:lnTo>
                <a:lnTo>
                  <a:pt x="1849664" y="2062598"/>
                </a:lnTo>
                <a:lnTo>
                  <a:pt x="1809900" y="2085066"/>
                </a:lnTo>
                <a:lnTo>
                  <a:pt x="1768052" y="2103853"/>
                </a:lnTo>
                <a:lnTo>
                  <a:pt x="1724421" y="2118807"/>
                </a:lnTo>
                <a:lnTo>
                  <a:pt x="1679309" y="2129774"/>
                </a:lnTo>
                <a:lnTo>
                  <a:pt x="1633019" y="2136601"/>
                </a:lnTo>
                <a:lnTo>
                  <a:pt x="1585853" y="2139136"/>
                </a:lnTo>
                <a:lnTo>
                  <a:pt x="1538114" y="2137226"/>
                </a:lnTo>
                <a:lnTo>
                  <a:pt x="1490104" y="2130717"/>
                </a:lnTo>
                <a:lnTo>
                  <a:pt x="1442124" y="2119456"/>
                </a:lnTo>
                <a:lnTo>
                  <a:pt x="1397228" y="2104293"/>
                </a:lnTo>
                <a:lnTo>
                  <a:pt x="1354382" y="2085146"/>
                </a:lnTo>
                <a:lnTo>
                  <a:pt x="1313865" y="2062209"/>
                </a:lnTo>
                <a:lnTo>
                  <a:pt x="1275953" y="2035674"/>
                </a:lnTo>
                <a:lnTo>
                  <a:pt x="1240926" y="2005733"/>
                </a:lnTo>
                <a:lnTo>
                  <a:pt x="1209059" y="1972581"/>
                </a:lnTo>
                <a:lnTo>
                  <a:pt x="1180631" y="1936411"/>
                </a:lnTo>
                <a:lnTo>
                  <a:pt x="1138771" y="1957966"/>
                </a:lnTo>
                <a:lnTo>
                  <a:pt x="1095844" y="1975779"/>
                </a:lnTo>
                <a:lnTo>
                  <a:pt x="1052077" y="1989904"/>
                </a:lnTo>
                <a:lnTo>
                  <a:pt x="1007696" y="2000394"/>
                </a:lnTo>
                <a:lnTo>
                  <a:pt x="962931" y="2007304"/>
                </a:lnTo>
                <a:lnTo>
                  <a:pt x="918008" y="2010686"/>
                </a:lnTo>
                <a:lnTo>
                  <a:pt x="873154" y="2010594"/>
                </a:lnTo>
                <a:lnTo>
                  <a:pt x="828597" y="2007081"/>
                </a:lnTo>
                <a:lnTo>
                  <a:pt x="784565" y="2000202"/>
                </a:lnTo>
                <a:lnTo>
                  <a:pt x="741285" y="1990010"/>
                </a:lnTo>
                <a:lnTo>
                  <a:pt x="698984" y="1976557"/>
                </a:lnTo>
                <a:lnTo>
                  <a:pt x="657890" y="1959899"/>
                </a:lnTo>
                <a:lnTo>
                  <a:pt x="618231" y="1940088"/>
                </a:lnTo>
                <a:lnTo>
                  <a:pt x="580233" y="1917177"/>
                </a:lnTo>
                <a:lnTo>
                  <a:pt x="544124" y="1891222"/>
                </a:lnTo>
                <a:lnTo>
                  <a:pt x="510131" y="1862274"/>
                </a:lnTo>
                <a:lnTo>
                  <a:pt x="478483" y="1830388"/>
                </a:lnTo>
                <a:lnTo>
                  <a:pt x="449405" y="1795616"/>
                </a:lnTo>
                <a:lnTo>
                  <a:pt x="423127" y="1758014"/>
                </a:lnTo>
                <a:lnTo>
                  <a:pt x="417298" y="1748616"/>
                </a:lnTo>
                <a:lnTo>
                  <a:pt x="366594" y="1750347"/>
                </a:lnTo>
                <a:lnTo>
                  <a:pt x="317570" y="1744578"/>
                </a:lnTo>
                <a:lnTo>
                  <a:pt x="270938" y="1731837"/>
                </a:lnTo>
                <a:lnTo>
                  <a:pt x="227409" y="1712654"/>
                </a:lnTo>
                <a:lnTo>
                  <a:pt x="187696" y="1687556"/>
                </a:lnTo>
                <a:lnTo>
                  <a:pt x="152511" y="1657073"/>
                </a:lnTo>
                <a:lnTo>
                  <a:pt x="122567" y="1621733"/>
                </a:lnTo>
                <a:lnTo>
                  <a:pt x="98575" y="1582065"/>
                </a:lnTo>
                <a:lnTo>
                  <a:pt x="81249" y="1538598"/>
                </a:lnTo>
                <a:lnTo>
                  <a:pt x="71299" y="1491860"/>
                </a:lnTo>
                <a:lnTo>
                  <a:pt x="69703" y="1440641"/>
                </a:lnTo>
                <a:lnTo>
                  <a:pt x="77492" y="1390499"/>
                </a:lnTo>
                <a:lnTo>
                  <a:pt x="94282" y="1342539"/>
                </a:lnTo>
                <a:lnTo>
                  <a:pt x="119689" y="1297866"/>
                </a:lnTo>
                <a:lnTo>
                  <a:pt x="153328" y="1257583"/>
                </a:lnTo>
                <a:lnTo>
                  <a:pt x="111895" y="1230129"/>
                </a:lnTo>
                <a:lnTo>
                  <a:pt x="76591" y="1197621"/>
                </a:lnTo>
                <a:lnTo>
                  <a:pt x="47643" y="1160886"/>
                </a:lnTo>
                <a:lnTo>
                  <a:pt x="25281" y="1120754"/>
                </a:lnTo>
                <a:lnTo>
                  <a:pt x="9734" y="1078053"/>
                </a:lnTo>
                <a:lnTo>
                  <a:pt x="1231" y="1033610"/>
                </a:lnTo>
                <a:lnTo>
                  <a:pt x="0" y="988254"/>
                </a:lnTo>
                <a:lnTo>
                  <a:pt x="6270" y="942814"/>
                </a:lnTo>
                <a:lnTo>
                  <a:pt x="20270" y="898118"/>
                </a:lnTo>
                <a:lnTo>
                  <a:pt x="42229" y="854993"/>
                </a:lnTo>
                <a:lnTo>
                  <a:pt x="70264" y="816897"/>
                </a:lnTo>
                <a:lnTo>
                  <a:pt x="103833" y="783817"/>
                </a:lnTo>
                <a:lnTo>
                  <a:pt x="142187" y="756219"/>
                </a:lnTo>
                <a:lnTo>
                  <a:pt x="184578" y="734569"/>
                </a:lnTo>
                <a:lnTo>
                  <a:pt x="230256" y="719332"/>
                </a:lnTo>
                <a:lnTo>
                  <a:pt x="278474" y="710975"/>
                </a:lnTo>
                <a:lnTo>
                  <a:pt x="281078" y="704244"/>
                </a:lnTo>
                <a:close/>
              </a:path>
              <a:path w="3093085" h="2139315" extrusionOk="0">
                <a:moveTo>
                  <a:pt x="337783" y="1288698"/>
                </a:moveTo>
                <a:lnTo>
                  <a:pt x="290510" y="1288724"/>
                </a:lnTo>
                <a:lnTo>
                  <a:pt x="244032" y="1282046"/>
                </a:lnTo>
                <a:lnTo>
                  <a:pt x="199144" y="1268821"/>
                </a:lnTo>
                <a:lnTo>
                  <a:pt x="156643" y="1249201"/>
                </a:lnTo>
              </a:path>
              <a:path w="3093085" h="2139315" extrusionOk="0">
                <a:moveTo>
                  <a:pt x="497600" y="1720358"/>
                </a:moveTo>
                <a:lnTo>
                  <a:pt x="478320" y="1726911"/>
                </a:lnTo>
                <a:lnTo>
                  <a:pt x="458643" y="1732254"/>
                </a:lnTo>
                <a:lnTo>
                  <a:pt x="438632" y="1736369"/>
                </a:lnTo>
                <a:lnTo>
                  <a:pt x="418352" y="1739243"/>
                </a:lnTo>
              </a:path>
              <a:path w="3093085" h="2139315" extrusionOk="0">
                <a:moveTo>
                  <a:pt x="1180504" y="1927787"/>
                </a:moveTo>
                <a:lnTo>
                  <a:pt x="1166721" y="1907188"/>
                </a:lnTo>
                <a:lnTo>
                  <a:pt x="1154152" y="1885938"/>
                </a:lnTo>
                <a:lnTo>
                  <a:pt x="1142821" y="1864083"/>
                </a:lnTo>
                <a:lnTo>
                  <a:pt x="1132752" y="1841669"/>
                </a:lnTo>
              </a:path>
              <a:path w="3093085" h="2139315" extrusionOk="0">
                <a:moveTo>
                  <a:pt x="2063535" y="1713030"/>
                </a:moveTo>
                <a:lnTo>
                  <a:pt x="2060773" y="1736992"/>
                </a:lnTo>
                <a:lnTo>
                  <a:pt x="2056677" y="1760762"/>
                </a:lnTo>
                <a:lnTo>
                  <a:pt x="2051248" y="1784291"/>
                </a:lnTo>
                <a:lnTo>
                  <a:pt x="2044485" y="1807531"/>
                </a:lnTo>
              </a:path>
              <a:path w="3093085" h="2139315" extrusionOk="0">
                <a:moveTo>
                  <a:pt x="2442757" y="1129186"/>
                </a:moveTo>
                <a:lnTo>
                  <a:pt x="2488499" y="1153649"/>
                </a:lnTo>
                <a:lnTo>
                  <a:pt x="2530008" y="1182941"/>
                </a:lnTo>
                <a:lnTo>
                  <a:pt x="2566963" y="1216574"/>
                </a:lnTo>
                <a:lnTo>
                  <a:pt x="2599046" y="1254064"/>
                </a:lnTo>
                <a:lnTo>
                  <a:pt x="2625935" y="1294923"/>
                </a:lnTo>
                <a:lnTo>
                  <a:pt x="2647312" y="1338665"/>
                </a:lnTo>
                <a:lnTo>
                  <a:pt x="2662856" y="1384803"/>
                </a:lnTo>
                <a:lnTo>
                  <a:pt x="2672248" y="1432851"/>
                </a:lnTo>
                <a:lnTo>
                  <a:pt x="2675167" y="1482322"/>
                </a:lnTo>
              </a:path>
              <a:path w="3093085" h="2139315" extrusionOk="0">
                <a:moveTo>
                  <a:pt x="2991143" y="753012"/>
                </a:moveTo>
                <a:lnTo>
                  <a:pt x="2971468" y="790175"/>
                </a:lnTo>
                <a:lnTo>
                  <a:pt x="2947471" y="824862"/>
                </a:lnTo>
                <a:lnTo>
                  <a:pt x="2919402" y="856739"/>
                </a:lnTo>
                <a:lnTo>
                  <a:pt x="2887511" y="885473"/>
                </a:lnTo>
              </a:path>
              <a:path w="3093085" h="2139315" extrusionOk="0">
                <a:moveTo>
                  <a:pt x="2742731" y="261649"/>
                </a:moveTo>
                <a:lnTo>
                  <a:pt x="2745281" y="277145"/>
                </a:lnTo>
                <a:lnTo>
                  <a:pt x="2747033" y="292748"/>
                </a:lnTo>
                <a:lnTo>
                  <a:pt x="2748000" y="308423"/>
                </a:lnTo>
                <a:lnTo>
                  <a:pt x="2748192" y="324133"/>
                </a:lnTo>
              </a:path>
              <a:path w="3093085" h="2139315" extrusionOk="0">
                <a:moveTo>
                  <a:pt x="2081569" y="188624"/>
                </a:moveTo>
                <a:lnTo>
                  <a:pt x="2092469" y="167375"/>
                </a:lnTo>
                <a:lnTo>
                  <a:pt x="2104953" y="146936"/>
                </a:lnTo>
                <a:lnTo>
                  <a:pt x="2118985" y="127402"/>
                </a:lnTo>
                <a:lnTo>
                  <a:pt x="2134528" y="108868"/>
                </a:lnTo>
              </a:path>
              <a:path w="3093085" h="2139315" extrusionOk="0">
                <a:moveTo>
                  <a:pt x="1585507" y="226597"/>
                </a:moveTo>
                <a:lnTo>
                  <a:pt x="1590194" y="208914"/>
                </a:lnTo>
                <a:lnTo>
                  <a:pt x="1596048" y="191529"/>
                </a:lnTo>
                <a:lnTo>
                  <a:pt x="1603045" y="174501"/>
                </a:lnTo>
                <a:lnTo>
                  <a:pt x="1611161" y="157890"/>
                </a:lnTo>
              </a:path>
              <a:path w="3093085" h="2139315" extrusionOk="0">
                <a:moveTo>
                  <a:pt x="1003339" y="249965"/>
                </a:moveTo>
                <a:lnTo>
                  <a:pt x="1028116" y="264653"/>
                </a:lnTo>
                <a:lnTo>
                  <a:pt x="1051917" y="280699"/>
                </a:lnTo>
                <a:lnTo>
                  <a:pt x="1074670" y="298078"/>
                </a:lnTo>
                <a:lnTo>
                  <a:pt x="1096303" y="316767"/>
                </a:lnTo>
              </a:path>
              <a:path w="3093085" h="2139315" extrusionOk="0">
                <a:moveTo>
                  <a:pt x="297308" y="774475"/>
                </a:moveTo>
                <a:lnTo>
                  <a:pt x="292149" y="757161"/>
                </a:lnTo>
                <a:lnTo>
                  <a:pt x="287723" y="739693"/>
                </a:lnTo>
                <a:lnTo>
                  <a:pt x="284035" y="722058"/>
                </a:lnTo>
                <a:lnTo>
                  <a:pt x="281090" y="704244"/>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nvGrpSpPr>
          <p:cNvPr id="209" name="Google Shape;209;p2"/>
          <p:cNvGrpSpPr/>
          <p:nvPr/>
        </p:nvGrpSpPr>
        <p:grpSpPr>
          <a:xfrm>
            <a:off x="3936129" y="1952473"/>
            <a:ext cx="3121025" cy="1709420"/>
            <a:chOff x="3936129" y="1952473"/>
            <a:chExt cx="3121025" cy="1709420"/>
          </a:xfrm>
        </p:grpSpPr>
        <p:sp>
          <p:nvSpPr>
            <p:cNvPr id="210" name="Google Shape;210;p2"/>
            <p:cNvSpPr/>
            <p:nvPr/>
          </p:nvSpPr>
          <p:spPr>
            <a:xfrm>
              <a:off x="3936129" y="1952473"/>
              <a:ext cx="3121025" cy="1709420"/>
            </a:xfrm>
            <a:custGeom>
              <a:avLst/>
              <a:gdLst/>
              <a:ahLst/>
              <a:cxnLst/>
              <a:rect l="l" t="t" r="r" b="b"/>
              <a:pathLst>
                <a:path w="3121025" h="1709420" extrusionOk="0">
                  <a:moveTo>
                    <a:pt x="283953" y="562761"/>
                  </a:moveTo>
                  <a:lnTo>
                    <a:pt x="279556" y="520434"/>
                  </a:lnTo>
                  <a:lnTo>
                    <a:pt x="281670" y="478892"/>
                  </a:lnTo>
                  <a:lnTo>
                    <a:pt x="289981" y="438443"/>
                  </a:lnTo>
                  <a:lnTo>
                    <a:pt x="304177" y="399395"/>
                  </a:lnTo>
                  <a:lnTo>
                    <a:pt x="323946" y="362055"/>
                  </a:lnTo>
                  <a:lnTo>
                    <a:pt x="348974" y="326730"/>
                  </a:lnTo>
                  <a:lnTo>
                    <a:pt x="378949" y="293727"/>
                  </a:lnTo>
                  <a:lnTo>
                    <a:pt x="413558" y="263355"/>
                  </a:lnTo>
                  <a:lnTo>
                    <a:pt x="452489" y="235920"/>
                  </a:lnTo>
                  <a:lnTo>
                    <a:pt x="495428" y="211730"/>
                  </a:lnTo>
                  <a:lnTo>
                    <a:pt x="542064" y="191092"/>
                  </a:lnTo>
                  <a:lnTo>
                    <a:pt x="592083" y="174314"/>
                  </a:lnTo>
                  <a:lnTo>
                    <a:pt x="645173" y="161703"/>
                  </a:lnTo>
                  <a:lnTo>
                    <a:pt x="701021" y="153567"/>
                  </a:lnTo>
                  <a:lnTo>
                    <a:pt x="755126" y="150370"/>
                  </a:lnTo>
                  <a:lnTo>
                    <a:pt x="809041" y="151652"/>
                  </a:lnTo>
                  <a:lnTo>
                    <a:pt x="862279" y="157345"/>
                  </a:lnTo>
                  <a:lnTo>
                    <a:pt x="914352" y="167377"/>
                  </a:lnTo>
                  <a:lnTo>
                    <a:pt x="964775" y="181677"/>
                  </a:lnTo>
                  <a:lnTo>
                    <a:pt x="1013060" y="200176"/>
                  </a:lnTo>
                  <a:lnTo>
                    <a:pt x="1040656" y="166960"/>
                  </a:lnTo>
                  <a:lnTo>
                    <a:pt x="1073182" y="137510"/>
                  </a:lnTo>
                  <a:lnTo>
                    <a:pt x="1110020" y="111966"/>
                  </a:lnTo>
                  <a:lnTo>
                    <a:pt x="1150549" y="90471"/>
                  </a:lnTo>
                  <a:lnTo>
                    <a:pt x="1194149" y="73166"/>
                  </a:lnTo>
                  <a:lnTo>
                    <a:pt x="1240199" y="60190"/>
                  </a:lnTo>
                  <a:lnTo>
                    <a:pt x="1288081" y="51686"/>
                  </a:lnTo>
                  <a:lnTo>
                    <a:pt x="1337173" y="47795"/>
                  </a:lnTo>
                  <a:lnTo>
                    <a:pt x="1386856" y="48657"/>
                  </a:lnTo>
                  <a:lnTo>
                    <a:pt x="1436511" y="54414"/>
                  </a:lnTo>
                  <a:lnTo>
                    <a:pt x="1485516" y="65207"/>
                  </a:lnTo>
                  <a:lnTo>
                    <a:pt x="1533252" y="81177"/>
                  </a:lnTo>
                  <a:lnTo>
                    <a:pt x="1580385" y="103211"/>
                  </a:lnTo>
                  <a:lnTo>
                    <a:pt x="1622660" y="130199"/>
                  </a:lnTo>
                  <a:lnTo>
                    <a:pt x="1649170" y="97443"/>
                  </a:lnTo>
                  <a:lnTo>
                    <a:pt x="1681488" y="69042"/>
                  </a:lnTo>
                  <a:lnTo>
                    <a:pt x="1718747" y="45215"/>
                  </a:lnTo>
                  <a:lnTo>
                    <a:pt x="1760080" y="26179"/>
                  </a:lnTo>
                  <a:lnTo>
                    <a:pt x="1804619" y="12152"/>
                  </a:lnTo>
                  <a:lnTo>
                    <a:pt x="1851497" y="3353"/>
                  </a:lnTo>
                  <a:lnTo>
                    <a:pt x="1899848" y="0"/>
                  </a:lnTo>
                  <a:lnTo>
                    <a:pt x="1948804" y="2309"/>
                  </a:lnTo>
                  <a:lnTo>
                    <a:pt x="1997497" y="10499"/>
                  </a:lnTo>
                  <a:lnTo>
                    <a:pt x="2045062" y="24789"/>
                  </a:lnTo>
                  <a:lnTo>
                    <a:pt x="2105180" y="53983"/>
                  </a:lnTo>
                  <a:lnTo>
                    <a:pt x="2154917" y="92607"/>
                  </a:lnTo>
                  <a:lnTo>
                    <a:pt x="2191287" y="65010"/>
                  </a:lnTo>
                  <a:lnTo>
                    <a:pt x="2231653" y="42239"/>
                  </a:lnTo>
                  <a:lnTo>
                    <a:pt x="2275252" y="24342"/>
                  </a:lnTo>
                  <a:lnTo>
                    <a:pt x="2321319" y="11366"/>
                  </a:lnTo>
                  <a:lnTo>
                    <a:pt x="2369090" y="3357"/>
                  </a:lnTo>
                  <a:lnTo>
                    <a:pt x="2417800" y="363"/>
                  </a:lnTo>
                  <a:lnTo>
                    <a:pt x="2466685" y="2430"/>
                  </a:lnTo>
                  <a:lnTo>
                    <a:pt x="2514981" y="9606"/>
                  </a:lnTo>
                  <a:lnTo>
                    <a:pt x="2561924" y="21938"/>
                  </a:lnTo>
                  <a:lnTo>
                    <a:pt x="2606749" y="39471"/>
                  </a:lnTo>
                  <a:lnTo>
                    <a:pt x="2648693" y="62254"/>
                  </a:lnTo>
                  <a:lnTo>
                    <a:pt x="2691351" y="94232"/>
                  </a:lnTo>
                  <a:lnTo>
                    <a:pt x="2725734" y="130913"/>
                  </a:lnTo>
                  <a:lnTo>
                    <a:pt x="2751188" y="171428"/>
                  </a:lnTo>
                  <a:lnTo>
                    <a:pt x="2767057" y="214908"/>
                  </a:lnTo>
                  <a:lnTo>
                    <a:pt x="2820806" y="229096"/>
                  </a:lnTo>
                  <a:lnTo>
                    <a:pt x="2869968" y="248507"/>
                  </a:lnTo>
                  <a:lnTo>
                    <a:pt x="2914128" y="272592"/>
                  </a:lnTo>
                  <a:lnTo>
                    <a:pt x="2952866" y="300806"/>
                  </a:lnTo>
                  <a:lnTo>
                    <a:pt x="2985765" y="332601"/>
                  </a:lnTo>
                  <a:lnTo>
                    <a:pt x="3012409" y="367431"/>
                  </a:lnTo>
                  <a:lnTo>
                    <a:pt x="3032380" y="404749"/>
                  </a:lnTo>
                  <a:lnTo>
                    <a:pt x="3045261" y="444009"/>
                  </a:lnTo>
                  <a:lnTo>
                    <a:pt x="3050633" y="484663"/>
                  </a:lnTo>
                  <a:lnTo>
                    <a:pt x="3048081" y="526165"/>
                  </a:lnTo>
                  <a:lnTo>
                    <a:pt x="3037186" y="567968"/>
                  </a:lnTo>
                  <a:lnTo>
                    <a:pt x="3019533" y="605814"/>
                  </a:lnTo>
                  <a:lnTo>
                    <a:pt x="3051653" y="641020"/>
                  </a:lnTo>
                  <a:lnTo>
                    <a:pt x="3077574" y="677964"/>
                  </a:lnTo>
                  <a:lnTo>
                    <a:pt x="3097362" y="716263"/>
                  </a:lnTo>
                  <a:lnTo>
                    <a:pt x="3111086" y="755532"/>
                  </a:lnTo>
                  <a:lnTo>
                    <a:pt x="3118813" y="795388"/>
                  </a:lnTo>
                  <a:lnTo>
                    <a:pt x="3120610" y="835447"/>
                  </a:lnTo>
                  <a:lnTo>
                    <a:pt x="3116545" y="875324"/>
                  </a:lnTo>
                  <a:lnTo>
                    <a:pt x="3106685" y="914635"/>
                  </a:lnTo>
                  <a:lnTo>
                    <a:pt x="3091098" y="952996"/>
                  </a:lnTo>
                  <a:lnTo>
                    <a:pt x="3069851" y="990024"/>
                  </a:lnTo>
                  <a:lnTo>
                    <a:pt x="3043012" y="1025334"/>
                  </a:lnTo>
                  <a:lnTo>
                    <a:pt x="3010649" y="1058542"/>
                  </a:lnTo>
                  <a:lnTo>
                    <a:pt x="2972828" y="1089264"/>
                  </a:lnTo>
                  <a:lnTo>
                    <a:pt x="2929617" y="1117116"/>
                  </a:lnTo>
                  <a:lnTo>
                    <a:pt x="2888287" y="1138355"/>
                  </a:lnTo>
                  <a:lnTo>
                    <a:pt x="2844403" y="1156273"/>
                  </a:lnTo>
                  <a:lnTo>
                    <a:pt x="2798336" y="1170745"/>
                  </a:lnTo>
                  <a:lnTo>
                    <a:pt x="2750459" y="1181652"/>
                  </a:lnTo>
                  <a:lnTo>
                    <a:pt x="2701144" y="1188871"/>
                  </a:lnTo>
                  <a:lnTo>
                    <a:pt x="2697460" y="1227879"/>
                  </a:lnTo>
                  <a:lnTo>
                    <a:pt x="2687552" y="1265402"/>
                  </a:lnTo>
                  <a:lnTo>
                    <a:pt x="2671812" y="1301152"/>
                  </a:lnTo>
                  <a:lnTo>
                    <a:pt x="2650636" y="1334840"/>
                  </a:lnTo>
                  <a:lnTo>
                    <a:pt x="2624416" y="1366175"/>
                  </a:lnTo>
                  <a:lnTo>
                    <a:pt x="2593548" y="1394870"/>
                  </a:lnTo>
                  <a:lnTo>
                    <a:pt x="2558424" y="1420634"/>
                  </a:lnTo>
                  <a:lnTo>
                    <a:pt x="2519440" y="1443178"/>
                  </a:lnTo>
                  <a:lnTo>
                    <a:pt x="2476988" y="1462214"/>
                  </a:lnTo>
                  <a:lnTo>
                    <a:pt x="2431464" y="1477451"/>
                  </a:lnTo>
                  <a:lnTo>
                    <a:pt x="2383260" y="1488601"/>
                  </a:lnTo>
                  <a:lnTo>
                    <a:pt x="2332772" y="1495374"/>
                  </a:lnTo>
                  <a:lnTo>
                    <a:pt x="2280393" y="1497481"/>
                  </a:lnTo>
                  <a:lnTo>
                    <a:pt x="2223110" y="1494171"/>
                  </a:lnTo>
                  <a:lnTo>
                    <a:pt x="2167220" y="1485098"/>
                  </a:lnTo>
                  <a:lnTo>
                    <a:pt x="2113497" y="1470406"/>
                  </a:lnTo>
                  <a:lnTo>
                    <a:pt x="2062715" y="1450237"/>
                  </a:lnTo>
                  <a:lnTo>
                    <a:pt x="2044617" y="1487626"/>
                  </a:lnTo>
                  <a:lnTo>
                    <a:pt x="2021713" y="1522633"/>
                  </a:lnTo>
                  <a:lnTo>
                    <a:pt x="1994372" y="1555107"/>
                  </a:lnTo>
                  <a:lnTo>
                    <a:pt x="1962967" y="1584903"/>
                  </a:lnTo>
                  <a:lnTo>
                    <a:pt x="1927869" y="1611870"/>
                  </a:lnTo>
                  <a:lnTo>
                    <a:pt x="1889448" y="1635862"/>
                  </a:lnTo>
                  <a:lnTo>
                    <a:pt x="1848076" y="1656730"/>
                  </a:lnTo>
                  <a:lnTo>
                    <a:pt x="1804124" y="1674326"/>
                  </a:lnTo>
                  <a:lnTo>
                    <a:pt x="1757963" y="1688502"/>
                  </a:lnTo>
                  <a:lnTo>
                    <a:pt x="1709965" y="1699110"/>
                  </a:lnTo>
                  <a:lnTo>
                    <a:pt x="1660500" y="1706001"/>
                  </a:lnTo>
                  <a:lnTo>
                    <a:pt x="1609940" y="1709028"/>
                  </a:lnTo>
                  <a:lnTo>
                    <a:pt x="1558656" y="1708043"/>
                  </a:lnTo>
                  <a:lnTo>
                    <a:pt x="1507019" y="1702897"/>
                  </a:lnTo>
                  <a:lnTo>
                    <a:pt x="1455401" y="1693442"/>
                  </a:lnTo>
                  <a:lnTo>
                    <a:pt x="1402727" y="1679015"/>
                  </a:lnTo>
                  <a:lnTo>
                    <a:pt x="1352949" y="1660281"/>
                  </a:lnTo>
                  <a:lnTo>
                    <a:pt x="1306509" y="1637483"/>
                  </a:lnTo>
                  <a:lnTo>
                    <a:pt x="1263847" y="1610864"/>
                  </a:lnTo>
                  <a:lnTo>
                    <a:pt x="1225404" y="1580668"/>
                  </a:lnTo>
                  <a:lnTo>
                    <a:pt x="1191622" y="1547138"/>
                  </a:lnTo>
                  <a:lnTo>
                    <a:pt x="1146998" y="1565246"/>
                  </a:lnTo>
                  <a:lnTo>
                    <a:pt x="1101190" y="1580023"/>
                  </a:lnTo>
                  <a:lnTo>
                    <a:pt x="1054469" y="1591519"/>
                  </a:lnTo>
                  <a:lnTo>
                    <a:pt x="1007103" y="1599785"/>
                  </a:lnTo>
                  <a:lnTo>
                    <a:pt x="959362" y="1604871"/>
                  </a:lnTo>
                  <a:lnTo>
                    <a:pt x="911516" y="1606828"/>
                  </a:lnTo>
                  <a:lnTo>
                    <a:pt x="863835" y="1605706"/>
                  </a:lnTo>
                  <a:lnTo>
                    <a:pt x="816588" y="1601557"/>
                  </a:lnTo>
                  <a:lnTo>
                    <a:pt x="770045" y="1594430"/>
                  </a:lnTo>
                  <a:lnTo>
                    <a:pt x="724476" y="1584376"/>
                  </a:lnTo>
                  <a:lnTo>
                    <a:pt x="680150" y="1571445"/>
                  </a:lnTo>
                  <a:lnTo>
                    <a:pt x="637337" y="1555689"/>
                  </a:lnTo>
                  <a:lnTo>
                    <a:pt x="596307" y="1537158"/>
                  </a:lnTo>
                  <a:lnTo>
                    <a:pt x="557329" y="1515902"/>
                  </a:lnTo>
                  <a:lnTo>
                    <a:pt x="520674" y="1491972"/>
                  </a:lnTo>
                  <a:lnTo>
                    <a:pt x="486610" y="1465419"/>
                  </a:lnTo>
                  <a:lnTo>
                    <a:pt x="455407" y="1436293"/>
                  </a:lnTo>
                  <a:lnTo>
                    <a:pt x="427336" y="1404644"/>
                  </a:lnTo>
                  <a:lnTo>
                    <a:pt x="421494" y="1397151"/>
                  </a:lnTo>
                  <a:lnTo>
                    <a:pt x="370323" y="1398544"/>
                  </a:lnTo>
                  <a:lnTo>
                    <a:pt x="320848" y="1393937"/>
                  </a:lnTo>
                  <a:lnTo>
                    <a:pt x="273786" y="1383756"/>
                  </a:lnTo>
                  <a:lnTo>
                    <a:pt x="229858" y="1368425"/>
                  </a:lnTo>
                  <a:lnTo>
                    <a:pt x="189782" y="1348367"/>
                  </a:lnTo>
                  <a:lnTo>
                    <a:pt x="154279" y="1324008"/>
                  </a:lnTo>
                  <a:lnTo>
                    <a:pt x="124066" y="1295772"/>
                  </a:lnTo>
                  <a:lnTo>
                    <a:pt x="99865" y="1264083"/>
                  </a:lnTo>
                  <a:lnTo>
                    <a:pt x="82393" y="1229366"/>
                  </a:lnTo>
                  <a:lnTo>
                    <a:pt x="72371" y="1192046"/>
                  </a:lnTo>
                  <a:lnTo>
                    <a:pt x="71843" y="1140970"/>
                  </a:lnTo>
                  <a:lnTo>
                    <a:pt x="85960" y="1091573"/>
                  </a:lnTo>
                  <a:lnTo>
                    <a:pt x="113983" y="1045581"/>
                  </a:lnTo>
                  <a:lnTo>
                    <a:pt x="155175" y="1004721"/>
                  </a:lnTo>
                  <a:lnTo>
                    <a:pt x="109079" y="980122"/>
                  </a:lnTo>
                  <a:lnTo>
                    <a:pt x="70656" y="950618"/>
                  </a:lnTo>
                  <a:lnTo>
                    <a:pt x="40221" y="917119"/>
                  </a:lnTo>
                  <a:lnTo>
                    <a:pt x="18089" y="880535"/>
                  </a:lnTo>
                  <a:lnTo>
                    <a:pt x="4577" y="841774"/>
                  </a:lnTo>
                  <a:lnTo>
                    <a:pt x="0" y="801747"/>
                  </a:lnTo>
                  <a:lnTo>
                    <a:pt x="4673" y="761362"/>
                  </a:lnTo>
                  <a:lnTo>
                    <a:pt x="18912" y="721529"/>
                  </a:lnTo>
                  <a:lnTo>
                    <a:pt x="43034" y="683157"/>
                  </a:lnTo>
                  <a:lnTo>
                    <a:pt x="71292" y="652717"/>
                  </a:lnTo>
                  <a:lnTo>
                    <a:pt x="105146" y="626289"/>
                  </a:lnTo>
                  <a:lnTo>
                    <a:pt x="143840" y="604242"/>
                  </a:lnTo>
                  <a:lnTo>
                    <a:pt x="186619" y="586947"/>
                  </a:lnTo>
                  <a:lnTo>
                    <a:pt x="232728" y="574775"/>
                  </a:lnTo>
                  <a:lnTo>
                    <a:pt x="281413" y="568095"/>
                  </a:lnTo>
                  <a:lnTo>
                    <a:pt x="283953" y="562761"/>
                  </a:lnTo>
                  <a:close/>
                </a:path>
                <a:path w="3121025" h="1709420" extrusionOk="0">
                  <a:moveTo>
                    <a:pt x="341230" y="1029613"/>
                  </a:moveTo>
                  <a:lnTo>
                    <a:pt x="293547" y="1029710"/>
                  </a:lnTo>
                  <a:lnTo>
                    <a:pt x="246662" y="1024390"/>
                  </a:lnTo>
                  <a:lnTo>
                    <a:pt x="201373" y="1013807"/>
                  </a:lnTo>
                  <a:lnTo>
                    <a:pt x="158477" y="998117"/>
                  </a:lnTo>
                </a:path>
                <a:path w="3121025" h="1709420" extrusionOk="0">
                  <a:moveTo>
                    <a:pt x="502393" y="1374545"/>
                  </a:moveTo>
                  <a:lnTo>
                    <a:pt x="482999" y="1379782"/>
                  </a:lnTo>
                  <a:lnTo>
                    <a:pt x="463166" y="1384054"/>
                  </a:lnTo>
                  <a:lnTo>
                    <a:pt x="442975" y="1387350"/>
                  </a:lnTo>
                  <a:lnTo>
                    <a:pt x="422510" y="1389658"/>
                  </a:lnTo>
                </a:path>
                <a:path w="3121025" h="1709420" extrusionOk="0">
                  <a:moveTo>
                    <a:pt x="1191368" y="1540280"/>
                  </a:moveTo>
                  <a:lnTo>
                    <a:pt x="1177543" y="1523827"/>
                  </a:lnTo>
                  <a:lnTo>
                    <a:pt x="1164872" y="1506863"/>
                  </a:lnTo>
                  <a:lnTo>
                    <a:pt x="1153417" y="1489399"/>
                  </a:lnTo>
                  <a:lnTo>
                    <a:pt x="1143235" y="1471446"/>
                  </a:lnTo>
                </a:path>
                <a:path w="3121025" h="1709420" extrusionOk="0">
                  <a:moveTo>
                    <a:pt x="2082273" y="1368703"/>
                  </a:moveTo>
                  <a:lnTo>
                    <a:pt x="2079491" y="1387868"/>
                  </a:lnTo>
                  <a:lnTo>
                    <a:pt x="2075351" y="1406866"/>
                  </a:lnTo>
                  <a:lnTo>
                    <a:pt x="2069878" y="1425674"/>
                  </a:lnTo>
                  <a:lnTo>
                    <a:pt x="2063096" y="1444268"/>
                  </a:lnTo>
                </a:path>
                <a:path w="3121025" h="1709420" extrusionOk="0">
                  <a:moveTo>
                    <a:pt x="2464797" y="902232"/>
                  </a:moveTo>
                  <a:lnTo>
                    <a:pt x="2516459" y="924494"/>
                  </a:lnTo>
                  <a:lnTo>
                    <a:pt x="2562652" y="951575"/>
                  </a:lnTo>
                  <a:lnTo>
                    <a:pt x="2602919" y="982925"/>
                  </a:lnTo>
                  <a:lnTo>
                    <a:pt x="2636802" y="1017992"/>
                  </a:lnTo>
                  <a:lnTo>
                    <a:pt x="2663846" y="1056227"/>
                  </a:lnTo>
                  <a:lnTo>
                    <a:pt x="2683592" y="1097078"/>
                  </a:lnTo>
                  <a:lnTo>
                    <a:pt x="2695584" y="1139994"/>
                  </a:lnTo>
                  <a:lnTo>
                    <a:pt x="2699366" y="1184426"/>
                  </a:lnTo>
                </a:path>
                <a:path w="3121025" h="1709420" extrusionOk="0">
                  <a:moveTo>
                    <a:pt x="3018136" y="601623"/>
                  </a:moveTo>
                  <a:lnTo>
                    <a:pt x="2998268" y="631369"/>
                  </a:lnTo>
                  <a:lnTo>
                    <a:pt x="2974067" y="659090"/>
                  </a:lnTo>
                  <a:lnTo>
                    <a:pt x="2945769" y="684526"/>
                  </a:lnTo>
                  <a:lnTo>
                    <a:pt x="2913615" y="707414"/>
                  </a:lnTo>
                </a:path>
                <a:path w="3121025" h="1709420" extrusionOk="0">
                  <a:moveTo>
                    <a:pt x="2767438" y="209066"/>
                  </a:moveTo>
                  <a:lnTo>
                    <a:pt x="2770061" y="221419"/>
                  </a:lnTo>
                  <a:lnTo>
                    <a:pt x="2771851" y="233879"/>
                  </a:lnTo>
                  <a:lnTo>
                    <a:pt x="2772831" y="246410"/>
                  </a:lnTo>
                  <a:lnTo>
                    <a:pt x="2773026" y="258977"/>
                  </a:lnTo>
                </a:path>
                <a:path w="3121025" h="1709420" extrusionOk="0">
                  <a:moveTo>
                    <a:pt x="2100434" y="150773"/>
                  </a:moveTo>
                  <a:lnTo>
                    <a:pt x="2111449" y="133757"/>
                  </a:lnTo>
                  <a:lnTo>
                    <a:pt x="2124072" y="117420"/>
                  </a:lnTo>
                  <a:lnTo>
                    <a:pt x="2138242" y="101820"/>
                  </a:lnTo>
                  <a:lnTo>
                    <a:pt x="2153901" y="87019"/>
                  </a:lnTo>
                </a:path>
                <a:path w="3121025" h="1709420" extrusionOk="0">
                  <a:moveTo>
                    <a:pt x="1599927" y="181126"/>
                  </a:moveTo>
                  <a:lnTo>
                    <a:pt x="1604707" y="166944"/>
                  </a:lnTo>
                  <a:lnTo>
                    <a:pt x="1610642" y="153011"/>
                  </a:lnTo>
                  <a:lnTo>
                    <a:pt x="1617697" y="139389"/>
                  </a:lnTo>
                  <a:lnTo>
                    <a:pt x="1625835" y="126135"/>
                  </a:lnTo>
                </a:path>
                <a:path w="3121025" h="1709420" extrusionOk="0">
                  <a:moveTo>
                    <a:pt x="1012679" y="199795"/>
                  </a:moveTo>
                  <a:lnTo>
                    <a:pt x="1037718" y="211505"/>
                  </a:lnTo>
                  <a:lnTo>
                    <a:pt x="1061732" y="224322"/>
                  </a:lnTo>
                  <a:lnTo>
                    <a:pt x="1084652" y="238210"/>
                  </a:lnTo>
                  <a:lnTo>
                    <a:pt x="1106405" y="253135"/>
                  </a:lnTo>
                </a:path>
                <a:path w="3121025" h="1709420" extrusionOk="0">
                  <a:moveTo>
                    <a:pt x="300336" y="618895"/>
                  </a:moveTo>
                  <a:lnTo>
                    <a:pt x="295170" y="605016"/>
                  </a:lnTo>
                  <a:lnTo>
                    <a:pt x="290731" y="591018"/>
                  </a:lnTo>
                  <a:lnTo>
                    <a:pt x="287030" y="576925"/>
                  </a:lnTo>
                  <a:lnTo>
                    <a:pt x="284080" y="562761"/>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11" name="Google Shape;211;p2"/>
            <p:cNvSpPr/>
            <p:nvPr/>
          </p:nvSpPr>
          <p:spPr>
            <a:xfrm>
              <a:off x="4354322" y="2311018"/>
              <a:ext cx="2350134" cy="91374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grpSp>
        <p:nvGrpSpPr>
          <p:cNvPr id="212" name="Google Shape;212;p2"/>
          <p:cNvGrpSpPr/>
          <p:nvPr/>
        </p:nvGrpSpPr>
        <p:grpSpPr>
          <a:xfrm>
            <a:off x="8056085" y="1839036"/>
            <a:ext cx="2868930" cy="1980564"/>
            <a:chOff x="8056085" y="1839036"/>
            <a:chExt cx="2868930" cy="1980564"/>
          </a:xfrm>
        </p:grpSpPr>
        <p:sp>
          <p:nvSpPr>
            <p:cNvPr id="213" name="Google Shape;213;p2"/>
            <p:cNvSpPr/>
            <p:nvPr/>
          </p:nvSpPr>
          <p:spPr>
            <a:xfrm>
              <a:off x="8056085" y="1839036"/>
              <a:ext cx="2868930" cy="1980564"/>
            </a:xfrm>
            <a:custGeom>
              <a:avLst/>
              <a:gdLst/>
              <a:ahLst/>
              <a:cxnLst/>
              <a:rect l="l" t="t" r="r" b="b"/>
              <a:pathLst>
                <a:path w="2868929" h="1980564" extrusionOk="0">
                  <a:moveTo>
                    <a:pt x="260763" y="652068"/>
                  </a:moveTo>
                  <a:lnTo>
                    <a:pt x="256779" y="606259"/>
                  </a:lnTo>
                  <a:lnTo>
                    <a:pt x="258030" y="561226"/>
                  </a:lnTo>
                  <a:lnTo>
                    <a:pt x="264282" y="517260"/>
                  </a:lnTo>
                  <a:lnTo>
                    <a:pt x="275301" y="474648"/>
                  </a:lnTo>
                  <a:lnTo>
                    <a:pt x="290853" y="433680"/>
                  </a:lnTo>
                  <a:lnTo>
                    <a:pt x="310704" y="394644"/>
                  </a:lnTo>
                  <a:lnTo>
                    <a:pt x="334619" y="357830"/>
                  </a:lnTo>
                  <a:lnTo>
                    <a:pt x="362366" y="323527"/>
                  </a:lnTo>
                  <a:lnTo>
                    <a:pt x="393708" y="292023"/>
                  </a:lnTo>
                  <a:lnTo>
                    <a:pt x="428413" y="263608"/>
                  </a:lnTo>
                  <a:lnTo>
                    <a:pt x="466246" y="238570"/>
                  </a:lnTo>
                  <a:lnTo>
                    <a:pt x="506973" y="217199"/>
                  </a:lnTo>
                  <a:lnTo>
                    <a:pt x="550360" y="199784"/>
                  </a:lnTo>
                  <a:lnTo>
                    <a:pt x="596172" y="186614"/>
                  </a:lnTo>
                  <a:lnTo>
                    <a:pt x="644176" y="177977"/>
                  </a:lnTo>
                  <a:lnTo>
                    <a:pt x="693896" y="174258"/>
                  </a:lnTo>
                  <a:lnTo>
                    <a:pt x="743443" y="175743"/>
                  </a:lnTo>
                  <a:lnTo>
                    <a:pt x="792370" y="182342"/>
                  </a:lnTo>
                  <a:lnTo>
                    <a:pt x="840227" y="193969"/>
                  </a:lnTo>
                  <a:lnTo>
                    <a:pt x="886567" y="210535"/>
                  </a:lnTo>
                  <a:lnTo>
                    <a:pt x="930942" y="231952"/>
                  </a:lnTo>
                  <a:lnTo>
                    <a:pt x="956292" y="193469"/>
                  </a:lnTo>
                  <a:lnTo>
                    <a:pt x="986179" y="159347"/>
                  </a:lnTo>
                  <a:lnTo>
                    <a:pt x="1020033" y="129749"/>
                  </a:lnTo>
                  <a:lnTo>
                    <a:pt x="1057284" y="104839"/>
                  </a:lnTo>
                  <a:lnTo>
                    <a:pt x="1097362" y="84782"/>
                  </a:lnTo>
                  <a:lnTo>
                    <a:pt x="1139699" y="69741"/>
                  </a:lnTo>
                  <a:lnTo>
                    <a:pt x="1183723" y="59881"/>
                  </a:lnTo>
                  <a:lnTo>
                    <a:pt x="1228866" y="55365"/>
                  </a:lnTo>
                  <a:lnTo>
                    <a:pt x="1274557" y="56358"/>
                  </a:lnTo>
                  <a:lnTo>
                    <a:pt x="1320227" y="63024"/>
                  </a:lnTo>
                  <a:lnTo>
                    <a:pt x="1365306" y="75527"/>
                  </a:lnTo>
                  <a:lnTo>
                    <a:pt x="1409224" y="94030"/>
                  </a:lnTo>
                  <a:lnTo>
                    <a:pt x="1452452" y="119652"/>
                  </a:lnTo>
                  <a:lnTo>
                    <a:pt x="1491393" y="150799"/>
                  </a:lnTo>
                  <a:lnTo>
                    <a:pt x="1515747" y="112855"/>
                  </a:lnTo>
                  <a:lnTo>
                    <a:pt x="1545450" y="79961"/>
                  </a:lnTo>
                  <a:lnTo>
                    <a:pt x="1579702" y="52368"/>
                  </a:lnTo>
                  <a:lnTo>
                    <a:pt x="1617703" y="30326"/>
                  </a:lnTo>
                  <a:lnTo>
                    <a:pt x="1658652" y="14083"/>
                  </a:lnTo>
                  <a:lnTo>
                    <a:pt x="1701751" y="3891"/>
                  </a:lnTo>
                  <a:lnTo>
                    <a:pt x="1746199" y="0"/>
                  </a:lnTo>
                  <a:lnTo>
                    <a:pt x="1791195" y="2658"/>
                  </a:lnTo>
                  <a:lnTo>
                    <a:pt x="1835939" y="12116"/>
                  </a:lnTo>
                  <a:lnTo>
                    <a:pt x="1879632" y="28625"/>
                  </a:lnTo>
                  <a:lnTo>
                    <a:pt x="1934925" y="62502"/>
                  </a:lnTo>
                  <a:lnTo>
                    <a:pt x="1980597" y="107238"/>
                  </a:lnTo>
                  <a:lnTo>
                    <a:pt x="2014049" y="75306"/>
                  </a:lnTo>
                  <a:lnTo>
                    <a:pt x="2051175" y="48958"/>
                  </a:lnTo>
                  <a:lnTo>
                    <a:pt x="2091271" y="28250"/>
                  </a:lnTo>
                  <a:lnTo>
                    <a:pt x="2133635" y="13235"/>
                  </a:lnTo>
                  <a:lnTo>
                    <a:pt x="2177563" y="3970"/>
                  </a:lnTo>
                  <a:lnTo>
                    <a:pt x="2222353" y="509"/>
                  </a:lnTo>
                  <a:lnTo>
                    <a:pt x="2267302" y="2906"/>
                  </a:lnTo>
                  <a:lnTo>
                    <a:pt x="2311707" y="11218"/>
                  </a:lnTo>
                  <a:lnTo>
                    <a:pt x="2354863" y="25498"/>
                  </a:lnTo>
                  <a:lnTo>
                    <a:pt x="2396070" y="45803"/>
                  </a:lnTo>
                  <a:lnTo>
                    <a:pt x="2434622" y="72186"/>
                  </a:lnTo>
                  <a:lnTo>
                    <a:pt x="2473810" y="109240"/>
                  </a:lnTo>
                  <a:lnTo>
                    <a:pt x="2505425" y="151735"/>
                  </a:lnTo>
                  <a:lnTo>
                    <a:pt x="2528848" y="198684"/>
                  </a:lnTo>
                  <a:lnTo>
                    <a:pt x="2543461" y="249097"/>
                  </a:lnTo>
                  <a:lnTo>
                    <a:pt x="2588918" y="263920"/>
                  </a:lnTo>
                  <a:lnTo>
                    <a:pt x="2630856" y="283870"/>
                  </a:lnTo>
                  <a:lnTo>
                    <a:pt x="2668981" y="308461"/>
                  </a:lnTo>
                  <a:lnTo>
                    <a:pt x="2702997" y="337207"/>
                  </a:lnTo>
                  <a:lnTo>
                    <a:pt x="2732608" y="369619"/>
                  </a:lnTo>
                  <a:lnTo>
                    <a:pt x="2757520" y="405212"/>
                  </a:lnTo>
                  <a:lnTo>
                    <a:pt x="2777436" y="443498"/>
                  </a:lnTo>
                  <a:lnTo>
                    <a:pt x="2792062" y="483990"/>
                  </a:lnTo>
                  <a:lnTo>
                    <a:pt x="2801101" y="526203"/>
                  </a:lnTo>
                  <a:lnTo>
                    <a:pt x="2804258" y="569648"/>
                  </a:lnTo>
                  <a:lnTo>
                    <a:pt x="2801239" y="613840"/>
                  </a:lnTo>
                  <a:lnTo>
                    <a:pt x="2791746" y="658291"/>
                  </a:lnTo>
                  <a:lnTo>
                    <a:pt x="2775490" y="701979"/>
                  </a:lnTo>
                  <a:lnTo>
                    <a:pt x="2803239" y="740019"/>
                  </a:lnTo>
                  <a:lnTo>
                    <a:pt x="2826016" y="779831"/>
                  </a:lnTo>
                  <a:lnTo>
                    <a:pt x="2843873" y="821055"/>
                  </a:lnTo>
                  <a:lnTo>
                    <a:pt x="2856861" y="863330"/>
                  </a:lnTo>
                  <a:lnTo>
                    <a:pt x="2865030" y="906294"/>
                  </a:lnTo>
                  <a:lnTo>
                    <a:pt x="2868432" y="949586"/>
                  </a:lnTo>
                  <a:lnTo>
                    <a:pt x="2867118" y="992846"/>
                  </a:lnTo>
                  <a:lnTo>
                    <a:pt x="2861138" y="1035713"/>
                  </a:lnTo>
                  <a:lnTo>
                    <a:pt x="2850544" y="1077825"/>
                  </a:lnTo>
                  <a:lnTo>
                    <a:pt x="2835387" y="1118821"/>
                  </a:lnTo>
                  <a:lnTo>
                    <a:pt x="2815718" y="1158341"/>
                  </a:lnTo>
                  <a:lnTo>
                    <a:pt x="2791588" y="1196023"/>
                  </a:lnTo>
                  <a:lnTo>
                    <a:pt x="2763047" y="1231507"/>
                  </a:lnTo>
                  <a:lnTo>
                    <a:pt x="2730148" y="1264431"/>
                  </a:lnTo>
                  <a:lnTo>
                    <a:pt x="2692940" y="1294434"/>
                  </a:lnTo>
                  <a:lnTo>
                    <a:pt x="2654878" y="1319118"/>
                  </a:lnTo>
                  <a:lnTo>
                    <a:pt x="2614511" y="1339900"/>
                  </a:lnTo>
                  <a:lnTo>
                    <a:pt x="2572157" y="1356659"/>
                  </a:lnTo>
                  <a:lnTo>
                    <a:pt x="2528133" y="1369272"/>
                  </a:lnTo>
                  <a:lnTo>
                    <a:pt x="2482755" y="1377619"/>
                  </a:lnTo>
                  <a:lnTo>
                    <a:pt x="2479391" y="1422825"/>
                  </a:lnTo>
                  <a:lnTo>
                    <a:pt x="2470302" y="1466312"/>
                  </a:lnTo>
                  <a:lnTo>
                    <a:pt x="2455850" y="1507744"/>
                  </a:lnTo>
                  <a:lnTo>
                    <a:pt x="2436398" y="1546785"/>
                  </a:lnTo>
                  <a:lnTo>
                    <a:pt x="2412307" y="1583101"/>
                  </a:lnTo>
                  <a:lnTo>
                    <a:pt x="2383939" y="1616355"/>
                  </a:lnTo>
                  <a:lnTo>
                    <a:pt x="2351657" y="1646213"/>
                  </a:lnTo>
                  <a:lnTo>
                    <a:pt x="2315823" y="1672339"/>
                  </a:lnTo>
                  <a:lnTo>
                    <a:pt x="2276798" y="1694398"/>
                  </a:lnTo>
                  <a:lnTo>
                    <a:pt x="2234946" y="1712054"/>
                  </a:lnTo>
                  <a:lnTo>
                    <a:pt x="2190627" y="1724971"/>
                  </a:lnTo>
                  <a:lnTo>
                    <a:pt x="2144205" y="1732816"/>
                  </a:lnTo>
                  <a:lnTo>
                    <a:pt x="2096040" y="1735251"/>
                  </a:lnTo>
                  <a:lnTo>
                    <a:pt x="2043373" y="1731449"/>
                  </a:lnTo>
                  <a:lnTo>
                    <a:pt x="1991980" y="1720932"/>
                  </a:lnTo>
                  <a:lnTo>
                    <a:pt x="1942611" y="1703890"/>
                  </a:lnTo>
                  <a:lnTo>
                    <a:pt x="1896015" y="1680514"/>
                  </a:lnTo>
                  <a:lnTo>
                    <a:pt x="1879345" y="1723843"/>
                  </a:lnTo>
                  <a:lnTo>
                    <a:pt x="1858264" y="1764410"/>
                  </a:lnTo>
                  <a:lnTo>
                    <a:pt x="1833112" y="1802043"/>
                  </a:lnTo>
                  <a:lnTo>
                    <a:pt x="1804229" y="1836570"/>
                  </a:lnTo>
                  <a:lnTo>
                    <a:pt x="1771955" y="1867820"/>
                  </a:lnTo>
                  <a:lnTo>
                    <a:pt x="1736631" y="1895621"/>
                  </a:lnTo>
                  <a:lnTo>
                    <a:pt x="1698598" y="1919802"/>
                  </a:lnTo>
                  <a:lnTo>
                    <a:pt x="1658194" y="1940191"/>
                  </a:lnTo>
                  <a:lnTo>
                    <a:pt x="1615761" y="1956617"/>
                  </a:lnTo>
                  <a:lnTo>
                    <a:pt x="1571639" y="1968907"/>
                  </a:lnTo>
                  <a:lnTo>
                    <a:pt x="1526167" y="1976891"/>
                  </a:lnTo>
                  <a:lnTo>
                    <a:pt x="1479687" y="1980396"/>
                  </a:lnTo>
                  <a:lnTo>
                    <a:pt x="1432538" y="1979252"/>
                  </a:lnTo>
                  <a:lnTo>
                    <a:pt x="1385061" y="1973286"/>
                  </a:lnTo>
                  <a:lnTo>
                    <a:pt x="1337596" y="1962327"/>
                  </a:lnTo>
                  <a:lnTo>
                    <a:pt x="1289192" y="1945588"/>
                  </a:lnTo>
                  <a:lnTo>
                    <a:pt x="1243438" y="1923879"/>
                  </a:lnTo>
                  <a:lnTo>
                    <a:pt x="1200738" y="1897477"/>
                  </a:lnTo>
                  <a:lnTo>
                    <a:pt x="1161499" y="1866663"/>
                  </a:lnTo>
                  <a:lnTo>
                    <a:pt x="1126127" y="1831714"/>
                  </a:lnTo>
                  <a:lnTo>
                    <a:pt x="1095026" y="1792909"/>
                  </a:lnTo>
                  <a:lnTo>
                    <a:pt x="1051564" y="1814976"/>
                  </a:lnTo>
                  <a:lnTo>
                    <a:pt x="1006895" y="1832725"/>
                  </a:lnTo>
                  <a:lnTo>
                    <a:pt x="961316" y="1846225"/>
                  </a:lnTo>
                  <a:lnTo>
                    <a:pt x="915119" y="1855544"/>
                  </a:lnTo>
                  <a:lnTo>
                    <a:pt x="868601" y="1860751"/>
                  </a:lnTo>
                  <a:lnTo>
                    <a:pt x="822055" y="1861917"/>
                  </a:lnTo>
                  <a:lnTo>
                    <a:pt x="775776" y="1859109"/>
                  </a:lnTo>
                  <a:lnTo>
                    <a:pt x="730058" y="1852397"/>
                  </a:lnTo>
                  <a:lnTo>
                    <a:pt x="685196" y="1841849"/>
                  </a:lnTo>
                  <a:lnTo>
                    <a:pt x="641485" y="1827536"/>
                  </a:lnTo>
                  <a:lnTo>
                    <a:pt x="599219" y="1809525"/>
                  </a:lnTo>
                  <a:lnTo>
                    <a:pt x="558693" y="1787885"/>
                  </a:lnTo>
                  <a:lnTo>
                    <a:pt x="520200" y="1762687"/>
                  </a:lnTo>
                  <a:lnTo>
                    <a:pt x="484036" y="1733998"/>
                  </a:lnTo>
                  <a:lnTo>
                    <a:pt x="450496" y="1701889"/>
                  </a:lnTo>
                  <a:lnTo>
                    <a:pt x="419873" y="1666427"/>
                  </a:lnTo>
                  <a:lnTo>
                    <a:pt x="392462" y="1627682"/>
                  </a:lnTo>
                  <a:lnTo>
                    <a:pt x="390684" y="1624888"/>
                  </a:lnTo>
                  <a:lnTo>
                    <a:pt x="388779" y="1621967"/>
                  </a:lnTo>
                  <a:lnTo>
                    <a:pt x="387001" y="1619046"/>
                  </a:lnTo>
                  <a:lnTo>
                    <a:pt x="340005" y="1620632"/>
                  </a:lnTo>
                  <a:lnTo>
                    <a:pt x="294556" y="1615278"/>
                  </a:lnTo>
                  <a:lnTo>
                    <a:pt x="251316" y="1603474"/>
                  </a:lnTo>
                  <a:lnTo>
                    <a:pt x="210949" y="1585707"/>
                  </a:lnTo>
                  <a:lnTo>
                    <a:pt x="174118" y="1562467"/>
                  </a:lnTo>
                  <a:lnTo>
                    <a:pt x="141485" y="1534244"/>
                  </a:lnTo>
                  <a:lnTo>
                    <a:pt x="113714" y="1501527"/>
                  </a:lnTo>
                  <a:lnTo>
                    <a:pt x="91467" y="1464805"/>
                  </a:lnTo>
                  <a:lnTo>
                    <a:pt x="75408" y="1424567"/>
                  </a:lnTo>
                  <a:lnTo>
                    <a:pt x="66199" y="1381302"/>
                  </a:lnTo>
                  <a:lnTo>
                    <a:pt x="64723" y="1333907"/>
                  </a:lnTo>
                  <a:lnTo>
                    <a:pt x="71946" y="1287501"/>
                  </a:lnTo>
                  <a:lnTo>
                    <a:pt x="87514" y="1243099"/>
                  </a:lnTo>
                  <a:lnTo>
                    <a:pt x="111074" y="1201722"/>
                  </a:lnTo>
                  <a:lnTo>
                    <a:pt x="142272" y="1164386"/>
                  </a:lnTo>
                  <a:lnTo>
                    <a:pt x="103823" y="1138968"/>
                  </a:lnTo>
                  <a:lnTo>
                    <a:pt x="71063" y="1108869"/>
                  </a:lnTo>
                  <a:lnTo>
                    <a:pt x="44204" y="1074856"/>
                  </a:lnTo>
                  <a:lnTo>
                    <a:pt x="23457" y="1037697"/>
                  </a:lnTo>
                  <a:lnTo>
                    <a:pt x="9034" y="998159"/>
                  </a:lnTo>
                  <a:lnTo>
                    <a:pt x="1144" y="957009"/>
                  </a:lnTo>
                  <a:lnTo>
                    <a:pt x="0" y="915015"/>
                  </a:lnTo>
                  <a:lnTo>
                    <a:pt x="5811" y="872944"/>
                  </a:lnTo>
                  <a:lnTo>
                    <a:pt x="18791" y="831564"/>
                  </a:lnTo>
                  <a:lnTo>
                    <a:pt x="39148" y="791641"/>
                  </a:lnTo>
                  <a:lnTo>
                    <a:pt x="71016" y="749853"/>
                  </a:lnTo>
                  <a:lnTo>
                    <a:pt x="110053" y="714892"/>
                  </a:lnTo>
                  <a:lnTo>
                    <a:pt x="155076" y="687491"/>
                  </a:lnTo>
                  <a:lnTo>
                    <a:pt x="204903" y="668380"/>
                  </a:lnTo>
                  <a:lnTo>
                    <a:pt x="258350" y="658291"/>
                  </a:lnTo>
                  <a:lnTo>
                    <a:pt x="260763" y="652068"/>
                  </a:lnTo>
                  <a:close/>
                </a:path>
                <a:path w="2868929" h="1980564" extrusionOk="0">
                  <a:moveTo>
                    <a:pt x="313341" y="1193215"/>
                  </a:moveTo>
                  <a:lnTo>
                    <a:pt x="269479" y="1193268"/>
                  </a:lnTo>
                  <a:lnTo>
                    <a:pt x="226378" y="1187071"/>
                  </a:lnTo>
                  <a:lnTo>
                    <a:pt x="184754" y="1174802"/>
                  </a:lnTo>
                  <a:lnTo>
                    <a:pt x="145320" y="1156639"/>
                  </a:lnTo>
                </a:path>
                <a:path w="2868929" h="1980564" extrusionOk="0">
                  <a:moveTo>
                    <a:pt x="461550" y="1592884"/>
                  </a:moveTo>
                  <a:lnTo>
                    <a:pt x="443649" y="1598924"/>
                  </a:lnTo>
                  <a:lnTo>
                    <a:pt x="425403" y="1603869"/>
                  </a:lnTo>
                  <a:lnTo>
                    <a:pt x="406847" y="1607671"/>
                  </a:lnTo>
                  <a:lnTo>
                    <a:pt x="388017" y="1610283"/>
                  </a:lnTo>
                </a:path>
                <a:path w="2868929" h="1980564" extrusionOk="0">
                  <a:moveTo>
                    <a:pt x="1094899" y="1784908"/>
                  </a:moveTo>
                  <a:lnTo>
                    <a:pt x="1082187" y="1765838"/>
                  </a:lnTo>
                  <a:lnTo>
                    <a:pt x="1070547" y="1746173"/>
                  </a:lnTo>
                  <a:lnTo>
                    <a:pt x="1060002" y="1725936"/>
                  </a:lnTo>
                  <a:lnTo>
                    <a:pt x="1050576" y="1705152"/>
                  </a:lnTo>
                </a:path>
                <a:path w="2868929" h="1980564" extrusionOk="0">
                  <a:moveTo>
                    <a:pt x="1913922" y="1586026"/>
                  </a:moveTo>
                  <a:lnTo>
                    <a:pt x="1911378" y="1608235"/>
                  </a:lnTo>
                  <a:lnTo>
                    <a:pt x="1907572" y="1630254"/>
                  </a:lnTo>
                  <a:lnTo>
                    <a:pt x="1902528" y="1652034"/>
                  </a:lnTo>
                  <a:lnTo>
                    <a:pt x="1896269" y="1673529"/>
                  </a:lnTo>
                </a:path>
                <a:path w="2868929" h="1980564" extrusionOk="0">
                  <a:moveTo>
                    <a:pt x="2265585" y="1045514"/>
                  </a:moveTo>
                  <a:lnTo>
                    <a:pt x="2308039" y="1068172"/>
                  </a:lnTo>
                  <a:lnTo>
                    <a:pt x="2346557" y="1095293"/>
                  </a:lnTo>
                  <a:lnTo>
                    <a:pt x="2380845" y="1126427"/>
                  </a:lnTo>
                  <a:lnTo>
                    <a:pt x="2410608" y="1161127"/>
                  </a:lnTo>
                  <a:lnTo>
                    <a:pt x="2435551" y="1198943"/>
                  </a:lnTo>
                  <a:lnTo>
                    <a:pt x="2455380" y="1239429"/>
                  </a:lnTo>
                  <a:lnTo>
                    <a:pt x="2469799" y="1282134"/>
                  </a:lnTo>
                  <a:lnTo>
                    <a:pt x="2478515" y="1326611"/>
                  </a:lnTo>
                  <a:lnTo>
                    <a:pt x="2481231" y="1372412"/>
                  </a:lnTo>
                </a:path>
                <a:path w="2868929" h="1980564" extrusionOk="0">
                  <a:moveTo>
                    <a:pt x="2774220" y="697153"/>
                  </a:moveTo>
                  <a:lnTo>
                    <a:pt x="2755968" y="731609"/>
                  </a:lnTo>
                  <a:lnTo>
                    <a:pt x="2733739" y="763733"/>
                  </a:lnTo>
                  <a:lnTo>
                    <a:pt x="2707748" y="793236"/>
                  </a:lnTo>
                  <a:lnTo>
                    <a:pt x="2678208" y="819835"/>
                  </a:lnTo>
                </a:path>
                <a:path w="2868929" h="1980564" extrusionOk="0">
                  <a:moveTo>
                    <a:pt x="2543842" y="242239"/>
                  </a:moveTo>
                  <a:lnTo>
                    <a:pt x="2546226" y="256592"/>
                  </a:lnTo>
                  <a:lnTo>
                    <a:pt x="2547859" y="271052"/>
                  </a:lnTo>
                  <a:lnTo>
                    <a:pt x="2548754" y="285583"/>
                  </a:lnTo>
                  <a:lnTo>
                    <a:pt x="2548922" y="300151"/>
                  </a:lnTo>
                </a:path>
                <a:path w="2868929" h="1980564" extrusionOk="0">
                  <a:moveTo>
                    <a:pt x="1930559" y="174675"/>
                  </a:moveTo>
                  <a:lnTo>
                    <a:pt x="1940721" y="155020"/>
                  </a:lnTo>
                  <a:lnTo>
                    <a:pt x="1952324" y="136114"/>
                  </a:lnTo>
                  <a:lnTo>
                    <a:pt x="1965332" y="118043"/>
                  </a:lnTo>
                  <a:lnTo>
                    <a:pt x="1979708" y="100888"/>
                  </a:lnTo>
                </a:path>
                <a:path w="2868929" h="1980564" extrusionOk="0">
                  <a:moveTo>
                    <a:pt x="1470565" y="209854"/>
                  </a:moveTo>
                  <a:lnTo>
                    <a:pt x="1474919" y="193429"/>
                  </a:lnTo>
                  <a:lnTo>
                    <a:pt x="1480344" y="177326"/>
                  </a:lnTo>
                  <a:lnTo>
                    <a:pt x="1486817" y="161580"/>
                  </a:lnTo>
                  <a:lnTo>
                    <a:pt x="1494314" y="146227"/>
                  </a:lnTo>
                </a:path>
                <a:path w="2868929" h="1980564" extrusionOk="0">
                  <a:moveTo>
                    <a:pt x="930561" y="231444"/>
                  </a:moveTo>
                  <a:lnTo>
                    <a:pt x="953554" y="245055"/>
                  </a:lnTo>
                  <a:lnTo>
                    <a:pt x="975631" y="259939"/>
                  </a:lnTo>
                  <a:lnTo>
                    <a:pt x="996730" y="276039"/>
                  </a:lnTo>
                  <a:lnTo>
                    <a:pt x="1016794" y="293293"/>
                  </a:lnTo>
                </a:path>
                <a:path w="2868929" h="1980564" extrusionOk="0">
                  <a:moveTo>
                    <a:pt x="275749" y="717092"/>
                  </a:moveTo>
                  <a:lnTo>
                    <a:pt x="270961" y="701092"/>
                  </a:lnTo>
                  <a:lnTo>
                    <a:pt x="266875" y="684913"/>
                  </a:lnTo>
                  <a:lnTo>
                    <a:pt x="263480" y="668568"/>
                  </a:lnTo>
                  <a:lnTo>
                    <a:pt x="260763" y="652068"/>
                  </a:lnTo>
                </a:path>
              </a:pathLst>
            </a:custGeom>
            <a:noFill/>
            <a:ln w="22850" cap="flat" cmpd="sng">
              <a:solidFill>
                <a:srgbClr val="2E528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sp>
          <p:nvSpPr>
            <p:cNvPr id="214" name="Google Shape;214;p2"/>
            <p:cNvSpPr/>
            <p:nvPr/>
          </p:nvSpPr>
          <p:spPr>
            <a:xfrm>
              <a:off x="8265414" y="2136647"/>
              <a:ext cx="2391663" cy="115468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rebuchet MS"/>
                <a:ea typeface="Trebuchet MS"/>
                <a:cs typeface="Trebuchet MS"/>
                <a:sym typeface="Trebuchet MS"/>
              </a:endParaRPr>
            </a:p>
          </p:txBody>
        </p:sp>
      </p:grpSp>
      <p:sp>
        <p:nvSpPr>
          <p:cNvPr id="215" name="Google Shape;215;p2"/>
          <p:cNvSpPr txBox="1"/>
          <p:nvPr/>
        </p:nvSpPr>
        <p:spPr>
          <a:xfrm>
            <a:off x="955516" y="4469131"/>
            <a:ext cx="2423795" cy="112331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Trebuchet MS"/>
                <a:ea typeface="Trebuchet MS"/>
                <a:cs typeface="Trebuchet MS"/>
                <a:sym typeface="Trebuchet MS"/>
              </a:rPr>
              <a:t>Provide professional development  on the use of assessments  </a:t>
            </a:r>
            <a:r>
              <a:rPr lang="en-US" sz="1200" b="0" i="0" u="none" strike="noStrike" cap="none">
                <a:solidFill>
                  <a:schemeClr val="dk1"/>
                </a:solidFill>
                <a:latin typeface="Trebuchet MS"/>
                <a:ea typeface="Trebuchet MS"/>
                <a:cs typeface="Trebuchet MS"/>
                <a:sym typeface="Trebuchet MS"/>
              </a:rPr>
              <a:t>(formative, as well as summative) </a:t>
            </a:r>
            <a:r>
              <a:rPr lang="en-US" sz="1200" b="1" i="0" u="none" strike="noStrike" cap="none">
                <a:solidFill>
                  <a:schemeClr val="dk1"/>
                </a:solidFill>
                <a:latin typeface="Trebuchet MS"/>
                <a:ea typeface="Trebuchet MS"/>
                <a:cs typeface="Trebuchet MS"/>
                <a:sym typeface="Trebuchet MS"/>
              </a:rPr>
              <a:t>and  data driven instruction </a:t>
            </a:r>
            <a:r>
              <a:rPr lang="en-US" sz="1200" b="0" i="0" u="none" strike="noStrike" cap="none">
                <a:solidFill>
                  <a:schemeClr val="dk1"/>
                </a:solidFill>
                <a:latin typeface="Trebuchet MS"/>
                <a:ea typeface="Trebuchet MS"/>
                <a:cs typeface="Trebuchet MS"/>
                <a:sym typeface="Trebuchet MS"/>
              </a:rPr>
              <a:t>at the local  level to encourage student growth and  produce valid data.</a:t>
            </a:r>
            <a:endParaRPr sz="1200" b="0" i="0" u="none" strike="noStrike" cap="none">
              <a:solidFill>
                <a:schemeClr val="dk1"/>
              </a:solidFill>
              <a:latin typeface="Trebuchet MS"/>
              <a:ea typeface="Trebuchet MS"/>
              <a:cs typeface="Trebuchet MS"/>
              <a:sym typeface="Trebuchet MS"/>
            </a:endParaRPr>
          </a:p>
        </p:txBody>
      </p:sp>
      <p:sp>
        <p:nvSpPr>
          <p:cNvPr id="216" name="Google Shape;216;p2"/>
          <p:cNvSpPr txBox="1"/>
          <p:nvPr/>
        </p:nvSpPr>
        <p:spPr>
          <a:xfrm>
            <a:off x="8706104" y="4538217"/>
            <a:ext cx="2343150" cy="1123315"/>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Trebuchet MS"/>
                <a:ea typeface="Trebuchet MS"/>
                <a:cs typeface="Trebuchet MS"/>
                <a:sym typeface="Trebuchet MS"/>
              </a:rPr>
              <a:t>Develop plans and resources to  ensure that the instructional needs of  </a:t>
            </a:r>
            <a:r>
              <a:rPr lang="en-US" sz="1200" b="1" i="0" u="none" strike="noStrike" cap="none">
                <a:solidFill>
                  <a:schemeClr val="dk1"/>
                </a:solidFill>
                <a:latin typeface="Trebuchet MS"/>
                <a:ea typeface="Trebuchet MS"/>
                <a:cs typeface="Trebuchet MS"/>
                <a:sym typeface="Trebuchet MS"/>
              </a:rPr>
              <a:t>Students with Disabilities </a:t>
            </a:r>
            <a:r>
              <a:rPr lang="en-US" sz="1200" b="0" i="0" u="none" strike="noStrike" cap="none">
                <a:solidFill>
                  <a:schemeClr val="dk1"/>
                </a:solidFill>
                <a:latin typeface="Trebuchet MS"/>
                <a:ea typeface="Trebuchet MS"/>
                <a:cs typeface="Trebuchet MS"/>
                <a:sym typeface="Trebuchet MS"/>
              </a:rPr>
              <a:t>and  </a:t>
            </a:r>
            <a:r>
              <a:rPr lang="en-US" sz="1200" b="1" i="0" u="none" strike="noStrike" cap="none">
                <a:solidFill>
                  <a:schemeClr val="dk1"/>
                </a:solidFill>
                <a:latin typeface="Trebuchet MS"/>
                <a:ea typeface="Trebuchet MS"/>
                <a:cs typeface="Trebuchet MS"/>
                <a:sym typeface="Trebuchet MS"/>
              </a:rPr>
              <a:t>English Language  Learners/Multilingual Learners  </a:t>
            </a:r>
            <a:r>
              <a:rPr lang="en-US" sz="1200" b="0" i="0" u="none" strike="noStrike" cap="none">
                <a:solidFill>
                  <a:schemeClr val="dk1"/>
                </a:solidFill>
                <a:latin typeface="Trebuchet MS"/>
                <a:ea typeface="Trebuchet MS"/>
                <a:cs typeface="Trebuchet MS"/>
                <a:sym typeface="Trebuchet MS"/>
              </a:rPr>
              <a:t>will be met.</a:t>
            </a:r>
            <a:endParaRPr sz="1200" b="0" i="0" u="none" strike="noStrike" cap="none">
              <a:solidFill>
                <a:schemeClr val="dk1"/>
              </a:solidFill>
              <a:latin typeface="Trebuchet MS"/>
              <a:ea typeface="Trebuchet MS"/>
              <a:cs typeface="Trebuchet MS"/>
              <a:sym typeface="Trebuchet MS"/>
            </a:endParaRPr>
          </a:p>
        </p:txBody>
      </p:sp>
      <p:pic>
        <p:nvPicPr>
          <p:cNvPr id="217" name="Google Shape;217;p2"/>
          <p:cNvPicPr preferRelativeResize="0"/>
          <p:nvPr/>
        </p:nvPicPr>
        <p:blipFill rotWithShape="1">
          <a:blip r:embed="rId6">
            <a:alphaModFix/>
          </a:blip>
          <a:srcRect/>
          <a:stretch/>
        </p:blipFill>
        <p:spPr>
          <a:xfrm>
            <a:off x="4376973" y="4020438"/>
            <a:ext cx="3223260" cy="18130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
          <p:cNvSpPr txBox="1">
            <a:spLocks noGrp="1"/>
          </p:cNvSpPr>
          <p:nvPr>
            <p:ph type="title"/>
          </p:nvPr>
        </p:nvSpPr>
        <p:spPr>
          <a:xfrm>
            <a:off x="3498694" y="982132"/>
            <a:ext cx="8022746" cy="130386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3600"/>
              <a:buFont typeface="Rockwell"/>
              <a:buNone/>
            </a:pPr>
            <a:r>
              <a:rPr lang="en-US" sz="3600" b="1">
                <a:solidFill>
                  <a:schemeClr val="accent1"/>
                </a:solidFill>
              </a:rPr>
              <a:t>Hess Cognitive Rigor Matrix &amp; Curricular examples</a:t>
            </a:r>
            <a:endParaRPr sz="3600" b="1">
              <a:solidFill>
                <a:schemeClr val="accent1"/>
              </a:solidFill>
            </a:endParaRPr>
          </a:p>
        </p:txBody>
      </p:sp>
      <p:sp>
        <p:nvSpPr>
          <p:cNvPr id="223" name="Google Shape;223;p4"/>
          <p:cNvSpPr txBox="1">
            <a:spLocks noGrp="1"/>
          </p:cNvSpPr>
          <p:nvPr>
            <p:ph type="body" idx="1"/>
          </p:nvPr>
        </p:nvSpPr>
        <p:spPr>
          <a:xfrm>
            <a:off x="3498694" y="2560320"/>
            <a:ext cx="3729514" cy="3310128"/>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1840"/>
              <a:buChar char="•"/>
            </a:pPr>
            <a:r>
              <a:rPr lang="en-US" sz="1600"/>
              <a:t>What is its purpose? (What content/skill is being assessed? Is there a right answer?)</a:t>
            </a:r>
            <a:endParaRPr/>
          </a:p>
          <a:p>
            <a:pPr marL="285750" lvl="0" indent="-285750" algn="l" rtl="0">
              <a:lnSpc>
                <a:spcPct val="100000"/>
              </a:lnSpc>
              <a:spcBef>
                <a:spcPts val="920"/>
              </a:spcBef>
              <a:spcAft>
                <a:spcPts val="0"/>
              </a:spcAft>
              <a:buSzPts val="1840"/>
              <a:buChar char="•"/>
            </a:pPr>
            <a:r>
              <a:rPr lang="en-US" sz="1600"/>
              <a:t>What is the implied/intended rigor? (What mental processing would you expect students to engage in? </a:t>
            </a:r>
            <a:r>
              <a:rPr lang="en-US" sz="1600" i="1"/>
              <a:t>Use the CRM to find descriptors.</a:t>
            </a:r>
            <a:r>
              <a:rPr lang="en-US" sz="1600"/>
              <a:t>)</a:t>
            </a:r>
            <a:endParaRPr/>
          </a:p>
          <a:p>
            <a:pPr marL="285750" lvl="0" indent="-285750" algn="l" rtl="0">
              <a:lnSpc>
                <a:spcPct val="100000"/>
              </a:lnSpc>
              <a:spcBef>
                <a:spcPts val="920"/>
              </a:spcBef>
              <a:spcAft>
                <a:spcPts val="0"/>
              </a:spcAft>
              <a:buSzPts val="1840"/>
              <a:buChar char="•"/>
            </a:pPr>
            <a:r>
              <a:rPr lang="en-US" sz="1600"/>
              <a:t>Which standards does it REALLY assess? (content </a:t>
            </a:r>
            <a:r>
              <a:rPr lang="en-US" sz="1600" b="1">
                <a:solidFill>
                  <a:srgbClr val="A98B38"/>
                </a:solidFill>
              </a:rPr>
              <a:t>+ intended rigor</a:t>
            </a:r>
            <a:r>
              <a:rPr lang="en-US" sz="1600"/>
              <a:t>)</a:t>
            </a:r>
            <a:endParaRPr sz="1600"/>
          </a:p>
        </p:txBody>
      </p:sp>
      <p:sp>
        <p:nvSpPr>
          <p:cNvPr id="224" name="Google Shape;224;p4"/>
          <p:cNvSpPr txBox="1">
            <a:spLocks noGrp="1"/>
          </p:cNvSpPr>
          <p:nvPr>
            <p:ph type="body" idx="2"/>
          </p:nvPr>
        </p:nvSpPr>
        <p:spPr>
          <a:xfrm>
            <a:off x="7316216" y="2560320"/>
            <a:ext cx="3881028" cy="3310128"/>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1840"/>
              <a:buChar char="•"/>
            </a:pPr>
            <a:r>
              <a:rPr lang="en-US" sz="1600"/>
              <a:t>Which practice standard helps with instruction to prepare for assessment</a:t>
            </a:r>
            <a:endParaRPr/>
          </a:p>
          <a:p>
            <a:pPr marL="285750" lvl="0" indent="-285750" algn="l" rtl="0">
              <a:lnSpc>
                <a:spcPct val="100000"/>
              </a:lnSpc>
              <a:spcBef>
                <a:spcPts val="920"/>
              </a:spcBef>
              <a:spcAft>
                <a:spcPts val="0"/>
              </a:spcAft>
              <a:buSzPts val="1840"/>
              <a:buChar char="•"/>
            </a:pPr>
            <a:r>
              <a:rPr lang="en-US" sz="1600"/>
              <a:t>Does the scoring guide/rubric match content </a:t>
            </a:r>
            <a:r>
              <a:rPr lang="en-US" sz="1600" b="1">
                <a:solidFill>
                  <a:srgbClr val="A98B38"/>
                </a:solidFill>
              </a:rPr>
              <a:t>+ intended rigor?</a:t>
            </a:r>
            <a:endParaRPr/>
          </a:p>
          <a:p>
            <a:pPr marL="285750" lvl="0" indent="-285750" algn="l" rtl="0">
              <a:lnSpc>
                <a:spcPct val="100000"/>
              </a:lnSpc>
              <a:spcBef>
                <a:spcPts val="920"/>
              </a:spcBef>
              <a:spcAft>
                <a:spcPts val="0"/>
              </a:spcAft>
              <a:buSzPts val="1840"/>
              <a:buChar char="•"/>
            </a:pPr>
            <a:r>
              <a:rPr lang="en-US" sz="1600"/>
              <a:t>What would student responses tell a teacher if students could/could not do all or part of this task? (open-ended tasks, reasoning used) – </a:t>
            </a:r>
            <a:r>
              <a:rPr lang="en-US" sz="1600" i="1"/>
              <a:t>next </a:t>
            </a:r>
            <a:r>
              <a:rPr lang="en-US" sz="1600"/>
              <a:t>instructional decisions are clear</a:t>
            </a:r>
            <a:endParaRPr/>
          </a:p>
        </p:txBody>
      </p:sp>
      <p:sp>
        <p:nvSpPr>
          <p:cNvPr id="225" name="Google Shape;225;p4"/>
          <p:cNvSpPr>
            <a:spLocks noGrp="1"/>
          </p:cNvSpPr>
          <p:nvPr>
            <p:ph type="pic" idx="3"/>
          </p:nvPr>
        </p:nvSpPr>
        <p:spPr>
          <a:xfrm rot="-120000" flipH="1">
            <a:off x="422103" y="1691853"/>
            <a:ext cx="2736000" cy="3367314"/>
          </a:xfrm>
          <a:prstGeom prst="rect">
            <a:avLst/>
          </a:prstGeom>
          <a:solidFill>
            <a:srgbClr val="3F3F3F"/>
          </a:solidFill>
          <a:ln>
            <a:noFill/>
          </a:ln>
        </p:spPr>
        <p:txBody>
          <a:bodyPr spcFirstLastPara="1" wrap="square" lIns="180000" tIns="45700" rIns="180000" bIns="45700" anchor="ctr" anchorCtr="0">
            <a:noAutofit/>
          </a:bodyPr>
          <a:lstStyle/>
          <a:p>
            <a:pPr marL="0" marR="0" lvl="0" indent="0" algn="ctr" rtl="0">
              <a:lnSpc>
                <a:spcPct val="100000"/>
              </a:lnSpc>
              <a:spcBef>
                <a:spcPts val="320"/>
              </a:spcBef>
              <a:spcAft>
                <a:spcPts val="600"/>
              </a:spcAft>
              <a:buClr>
                <a:schemeClr val="accent1"/>
              </a:buClr>
              <a:buSzPts val="1840"/>
              <a:buFont typeface="Arial"/>
              <a:buNone/>
            </a:pPr>
            <a:endParaRPr sz="1600" b="0" i="1" u="none" strike="noStrike" cap="none">
              <a:solidFill>
                <a:schemeClr val="lt1"/>
              </a:solidFill>
              <a:latin typeface="Trebuchet MS"/>
              <a:ea typeface="Trebuchet MS"/>
              <a:cs typeface="Trebuchet MS"/>
              <a:sym typeface="Trebuchet MS"/>
            </a:endParaRPr>
          </a:p>
        </p:txBody>
      </p:sp>
      <p:pic>
        <p:nvPicPr>
          <p:cNvPr id="226" name="Google Shape;226;p4"/>
          <p:cNvPicPr preferRelativeResize="0"/>
          <p:nvPr/>
        </p:nvPicPr>
        <p:blipFill rotWithShape="1">
          <a:blip r:embed="rId3">
            <a:alphaModFix/>
          </a:blip>
          <a:srcRect/>
          <a:stretch/>
        </p:blipFill>
        <p:spPr>
          <a:xfrm rot="-151121">
            <a:off x="416640" y="1643690"/>
            <a:ext cx="2812665" cy="3462970"/>
          </a:xfrm>
          <a:prstGeom prst="rect">
            <a:avLst/>
          </a:prstGeom>
          <a:noFill/>
          <a:ln w="28575" cap="flat" cmpd="sng">
            <a:solidFill>
              <a:schemeClr val="accen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5" descr="picture placeholder"/>
          <p:cNvSpPr>
            <a:spLocks noGrp="1"/>
          </p:cNvSpPr>
          <p:nvPr>
            <p:ph type="pic" idx="5"/>
          </p:nvPr>
        </p:nvSpPr>
        <p:spPr>
          <a:xfrm>
            <a:off x="1374222" y="1318687"/>
            <a:ext cx="2093027" cy="168017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240"/>
              </a:spcBef>
              <a:spcAft>
                <a:spcPts val="600"/>
              </a:spcAft>
              <a:buClr>
                <a:schemeClr val="accent1"/>
              </a:buClr>
              <a:buSzPts val="1380"/>
              <a:buFont typeface="Arial"/>
              <a:buNone/>
            </a:pPr>
            <a:endParaRPr sz="1200" b="0" i="1" u="none" strike="noStrike" cap="none">
              <a:solidFill>
                <a:srgbClr val="262626"/>
              </a:solidFill>
              <a:latin typeface="Trebuchet MS"/>
              <a:ea typeface="Trebuchet MS"/>
              <a:cs typeface="Trebuchet MS"/>
              <a:sym typeface="Trebuchet MS"/>
            </a:endParaRPr>
          </a:p>
        </p:txBody>
      </p:sp>
      <p:sp>
        <p:nvSpPr>
          <p:cNvPr id="232" name="Google Shape;232;p5" descr="picture placeholder"/>
          <p:cNvSpPr>
            <a:spLocks noGrp="1"/>
          </p:cNvSpPr>
          <p:nvPr>
            <p:ph type="pic" idx="4"/>
          </p:nvPr>
        </p:nvSpPr>
        <p:spPr>
          <a:xfrm>
            <a:off x="3600451" y="1318687"/>
            <a:ext cx="1748400" cy="168017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240"/>
              </a:spcBef>
              <a:spcAft>
                <a:spcPts val="600"/>
              </a:spcAft>
              <a:buClr>
                <a:schemeClr val="accent1"/>
              </a:buClr>
              <a:buSzPts val="1380"/>
              <a:buFont typeface="Arial"/>
              <a:buNone/>
            </a:pPr>
            <a:endParaRPr sz="1200" b="0" i="1" u="none" strike="noStrike" cap="none">
              <a:solidFill>
                <a:srgbClr val="262626"/>
              </a:solidFill>
              <a:latin typeface="Trebuchet MS"/>
              <a:ea typeface="Trebuchet MS"/>
              <a:cs typeface="Trebuchet MS"/>
              <a:sym typeface="Trebuchet MS"/>
            </a:endParaRPr>
          </a:p>
        </p:txBody>
      </p:sp>
      <p:pic>
        <p:nvPicPr>
          <p:cNvPr id="233" name="Google Shape;233;p5"/>
          <p:cNvPicPr preferRelativeResize="0">
            <a:picLocks noGrp="1"/>
          </p:cNvPicPr>
          <p:nvPr>
            <p:ph type="pic" idx="3"/>
          </p:nvPr>
        </p:nvPicPr>
        <p:blipFill rotWithShape="1">
          <a:blip r:embed="rId3">
            <a:alphaModFix/>
          </a:blip>
          <a:srcRect t="7508" b="7506"/>
          <a:stretch/>
        </p:blipFill>
        <p:spPr>
          <a:xfrm>
            <a:off x="1111068" y="1075193"/>
            <a:ext cx="6890474" cy="4693840"/>
          </a:xfrm>
          <a:prstGeom prst="rect">
            <a:avLst/>
          </a:prstGeom>
          <a:solidFill>
            <a:srgbClr val="F2F2F2"/>
          </a:solidFill>
          <a:ln>
            <a:noFill/>
          </a:ln>
        </p:spPr>
      </p:pic>
      <p:sp>
        <p:nvSpPr>
          <p:cNvPr id="234" name="Google Shape;234;p5"/>
          <p:cNvSpPr txBox="1">
            <a:spLocks noGrp="1"/>
          </p:cNvSpPr>
          <p:nvPr>
            <p:ph type="title"/>
          </p:nvPr>
        </p:nvSpPr>
        <p:spPr>
          <a:xfrm>
            <a:off x="8134744" y="2009564"/>
            <a:ext cx="3511385" cy="182260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400"/>
              <a:buFont typeface="Rockwell"/>
              <a:buNone/>
            </a:pPr>
            <a:r>
              <a:rPr lang="en-US" b="1">
                <a:solidFill>
                  <a:schemeClr val="accent1"/>
                </a:solidFill>
              </a:rPr>
              <a:t>Glossary</a:t>
            </a:r>
            <a:br>
              <a:rPr lang="en-US" b="1">
                <a:solidFill>
                  <a:schemeClr val="accent1"/>
                </a:solidFill>
              </a:rPr>
            </a:br>
            <a:r>
              <a:rPr lang="en-US" b="1">
                <a:solidFill>
                  <a:schemeClr val="accent1"/>
                </a:solidFill>
              </a:rPr>
              <a:t>of</a:t>
            </a:r>
            <a:br>
              <a:rPr lang="en-US" b="1">
                <a:solidFill>
                  <a:schemeClr val="accent1"/>
                </a:solidFill>
              </a:rPr>
            </a:br>
            <a:r>
              <a:rPr lang="en-US" b="1">
                <a:solidFill>
                  <a:schemeClr val="accent1"/>
                </a:solidFill>
              </a:rPr>
              <a:t>Verbs</a:t>
            </a:r>
            <a:endParaRPr b="1">
              <a:solidFill>
                <a:schemeClr val="accen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txBox="1">
            <a:spLocks noGrp="1"/>
          </p:cNvSpPr>
          <p:nvPr>
            <p:ph type="title"/>
          </p:nvPr>
        </p:nvSpPr>
        <p:spPr>
          <a:xfrm>
            <a:off x="8216900" y="1134534"/>
            <a:ext cx="4638488" cy="20581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400"/>
              <a:buNone/>
            </a:pPr>
            <a:r>
              <a:rPr lang="en-US" sz="2000">
                <a:solidFill>
                  <a:srgbClr val="000000"/>
                </a:solidFill>
                <a:latin typeface="Century Gothic"/>
                <a:ea typeface="Century Gothic"/>
                <a:cs typeface="Century Gothic"/>
                <a:sym typeface="Century Gothic"/>
              </a:rPr>
              <a:t/>
            </a:r>
            <a:br>
              <a:rPr lang="en-US" sz="2000">
                <a:solidFill>
                  <a:srgbClr val="000000"/>
                </a:solidFill>
                <a:latin typeface="Century Gothic"/>
                <a:ea typeface="Century Gothic"/>
                <a:cs typeface="Century Gothic"/>
                <a:sym typeface="Century Gothic"/>
              </a:rPr>
            </a:br>
            <a:r>
              <a:rPr lang="en-US" sz="2000" b="1" i="1">
                <a:solidFill>
                  <a:srgbClr val="FF6500"/>
                </a:solidFill>
                <a:latin typeface="Century Gothic"/>
                <a:ea typeface="Century Gothic"/>
                <a:cs typeface="Century Gothic"/>
                <a:sym typeface="Century Gothic"/>
              </a:rPr>
              <a:t>Building Capacity First Part:  </a:t>
            </a:r>
            <a:br>
              <a:rPr lang="en-US" sz="2000" b="1" i="1">
                <a:solidFill>
                  <a:srgbClr val="FF6500"/>
                </a:solidFill>
                <a:latin typeface="Century Gothic"/>
                <a:ea typeface="Century Gothic"/>
                <a:cs typeface="Century Gothic"/>
                <a:sym typeface="Century Gothic"/>
              </a:rPr>
            </a:br>
            <a:r>
              <a:rPr lang="en-US" sz="2400" b="1" i="1">
                <a:solidFill>
                  <a:srgbClr val="FF6500"/>
                </a:solidFill>
                <a:latin typeface="Century Gothic"/>
                <a:ea typeface="Century Gothic"/>
                <a:cs typeface="Century Gothic"/>
                <a:sym typeface="Century Gothic"/>
              </a:rPr>
              <a:t>Have you and your colleagues…?</a:t>
            </a:r>
            <a:endParaRPr sz="2400"/>
          </a:p>
        </p:txBody>
      </p:sp>
      <p:pic>
        <p:nvPicPr>
          <p:cNvPr id="240" name="Google Shape;240;p37"/>
          <p:cNvPicPr preferRelativeResize="0">
            <a:picLocks noGrp="1"/>
          </p:cNvPicPr>
          <p:nvPr>
            <p:ph type="pic" idx="2"/>
          </p:nvPr>
        </p:nvPicPr>
        <p:blipFill rotWithShape="1">
          <a:blip r:embed="rId3">
            <a:alphaModFix/>
          </a:blip>
          <a:srcRect t="2374" b="2375"/>
          <a:stretch/>
        </p:blipFill>
        <p:spPr>
          <a:xfrm>
            <a:off x="5965722" y="1246188"/>
            <a:ext cx="1854822" cy="2285906"/>
          </a:xfrm>
          <a:prstGeom prst="rect">
            <a:avLst/>
          </a:prstGeom>
          <a:solidFill>
            <a:srgbClr val="F2F2F2"/>
          </a:solid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41" name="Google Shape;241;p37"/>
          <p:cNvPicPr preferRelativeResize="0">
            <a:picLocks noGrp="1"/>
          </p:cNvPicPr>
          <p:nvPr>
            <p:ph type="pic" idx="3"/>
          </p:nvPr>
        </p:nvPicPr>
        <p:blipFill rotWithShape="1">
          <a:blip r:embed="rId4">
            <a:alphaModFix/>
          </a:blip>
          <a:srcRect t="8769" b="8768"/>
          <a:stretch/>
        </p:blipFill>
        <p:spPr>
          <a:xfrm>
            <a:off x="1868631" y="3959812"/>
            <a:ext cx="2855840" cy="1742145"/>
          </a:xfrm>
          <a:prstGeom prst="rect">
            <a:avLst/>
          </a:prstGeom>
          <a:solidFill>
            <a:srgbClr val="F2F2F2"/>
          </a:solid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42" name="Google Shape;242;p37"/>
          <p:cNvPicPr preferRelativeResize="0">
            <a:picLocks noGrp="1"/>
          </p:cNvPicPr>
          <p:nvPr>
            <p:ph type="pic" idx="4"/>
          </p:nvPr>
        </p:nvPicPr>
        <p:blipFill rotWithShape="1">
          <a:blip r:embed="rId5">
            <a:alphaModFix/>
          </a:blip>
          <a:srcRect l="12385" r="12384"/>
          <a:stretch/>
        </p:blipFill>
        <p:spPr>
          <a:xfrm>
            <a:off x="8817910" y="3360588"/>
            <a:ext cx="1748400" cy="1680173"/>
          </a:xfrm>
          <a:prstGeom prst="rect">
            <a:avLst/>
          </a:prstGeom>
          <a:solidFill>
            <a:srgbClr val="F2F2F2"/>
          </a:solidFill>
          <a:ln>
            <a:noFill/>
          </a:ln>
        </p:spPr>
      </p:pic>
      <p:pic>
        <p:nvPicPr>
          <p:cNvPr id="243" name="Google Shape;243;p37"/>
          <p:cNvPicPr preferRelativeResize="0">
            <a:picLocks noGrp="1"/>
          </p:cNvPicPr>
          <p:nvPr>
            <p:ph type="pic" idx="5"/>
          </p:nvPr>
        </p:nvPicPr>
        <p:blipFill rotWithShape="1">
          <a:blip r:embed="rId6">
            <a:alphaModFix/>
          </a:blip>
          <a:srcRect t="8535" b="8534"/>
          <a:stretch/>
        </p:blipFill>
        <p:spPr>
          <a:xfrm>
            <a:off x="1192307" y="1120590"/>
            <a:ext cx="1870174" cy="2474257"/>
          </a:xfrm>
          <a:prstGeom prst="rect">
            <a:avLst/>
          </a:prstGeom>
          <a:solidFill>
            <a:srgbClr val="F2F2F2"/>
          </a:solid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44" name="Google Shape;244;p37"/>
          <p:cNvPicPr preferRelativeResize="0"/>
          <p:nvPr/>
        </p:nvPicPr>
        <p:blipFill rotWithShape="1">
          <a:blip r:embed="rId7">
            <a:alphaModFix/>
          </a:blip>
          <a:srcRect/>
          <a:stretch/>
        </p:blipFill>
        <p:spPr>
          <a:xfrm>
            <a:off x="5289176" y="4072401"/>
            <a:ext cx="2399323" cy="151696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45" name="Google Shape;245;p37"/>
          <p:cNvPicPr preferRelativeResize="0"/>
          <p:nvPr/>
        </p:nvPicPr>
        <p:blipFill rotWithShape="1">
          <a:blip r:embed="rId8">
            <a:alphaModFix/>
          </a:blip>
          <a:srcRect/>
          <a:stretch/>
        </p:blipFill>
        <p:spPr>
          <a:xfrm>
            <a:off x="3635923" y="1378979"/>
            <a:ext cx="2177095" cy="16613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28FF0-77A2-3F4F-AFF6-73BE409C69FB}"/>
              </a:ext>
            </a:extLst>
          </p:cNvPr>
          <p:cNvPicPr>
            <a:picLocks noChangeAspect="1"/>
          </p:cNvPicPr>
          <p:nvPr/>
        </p:nvPicPr>
        <p:blipFill>
          <a:blip r:embed="rId3"/>
          <a:stretch>
            <a:fillRect/>
          </a:stretch>
        </p:blipFill>
        <p:spPr>
          <a:xfrm>
            <a:off x="3288170" y="1963147"/>
            <a:ext cx="5891628" cy="4042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C3EAF8B7-BB03-564B-8904-09A964A73463}"/>
              </a:ext>
            </a:extLst>
          </p:cNvPr>
          <p:cNvSpPr txBox="1"/>
          <p:nvPr/>
        </p:nvSpPr>
        <p:spPr>
          <a:xfrm>
            <a:off x="1989438" y="840259"/>
            <a:ext cx="8489092" cy="830997"/>
          </a:xfrm>
          <a:prstGeom prst="rect">
            <a:avLst/>
          </a:prstGeom>
          <a:noFill/>
        </p:spPr>
        <p:txBody>
          <a:bodyPr wrap="square" rtlCol="0">
            <a:spAutoFit/>
          </a:bodyPr>
          <a:lstStyle/>
          <a:p>
            <a:pPr algn="ctr"/>
            <a:r>
              <a:rPr lang="en-US" sz="4800" b="1" dirty="0"/>
              <a:t>Crosswalk Analysis</a:t>
            </a:r>
          </a:p>
        </p:txBody>
      </p:sp>
    </p:spTree>
    <p:extLst>
      <p:ext uri="{BB962C8B-B14F-4D97-AF65-F5344CB8AC3E}">
        <p14:creationId xmlns:p14="http://schemas.microsoft.com/office/powerpoint/2010/main" val="2170652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7"/>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accent1"/>
              </a:buClr>
              <a:buSzPts val="4400"/>
              <a:buFont typeface="Rockwell"/>
              <a:buNone/>
            </a:pPr>
            <a:r>
              <a:rPr lang="en-US" b="1">
                <a:solidFill>
                  <a:schemeClr val="accent1"/>
                </a:solidFill>
              </a:rPr>
              <a:t>Next Steps:</a:t>
            </a:r>
            <a:endParaRPr b="1">
              <a:solidFill>
                <a:schemeClr val="accent1"/>
              </a:solidFill>
            </a:endParaRPr>
          </a:p>
        </p:txBody>
      </p:sp>
      <p:sp>
        <p:nvSpPr>
          <p:cNvPr id="251" name="Google Shape;251;p7"/>
          <p:cNvSpPr txBox="1">
            <a:spLocks noGrp="1"/>
          </p:cNvSpPr>
          <p:nvPr>
            <p:ph type="body" idx="1"/>
          </p:nvPr>
        </p:nvSpPr>
        <p:spPr>
          <a:xfrm>
            <a:off x="914400" y="4504253"/>
            <a:ext cx="3729318" cy="110913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070"/>
              <a:buChar char="•"/>
            </a:pPr>
            <a:r>
              <a:rPr lang="en-US"/>
              <a:t>Use the snapshot</a:t>
            </a:r>
            <a:r>
              <a:rPr lang="en-US" i="1"/>
              <a:t> </a:t>
            </a:r>
            <a:r>
              <a:rPr lang="en-US" b="1" i="1"/>
              <a:t>highlights and instructional considerations</a:t>
            </a:r>
            <a:r>
              <a:rPr lang="en-US" i="1"/>
              <a:t> </a:t>
            </a:r>
            <a:r>
              <a:rPr lang="en-US"/>
              <a:t>section to determine some of the changes and what they mean.</a:t>
            </a:r>
            <a:endParaRPr/>
          </a:p>
        </p:txBody>
      </p:sp>
      <p:sp>
        <p:nvSpPr>
          <p:cNvPr id="252" name="Google Shape;252;p7"/>
          <p:cNvSpPr txBox="1">
            <a:spLocks noGrp="1"/>
          </p:cNvSpPr>
          <p:nvPr>
            <p:ph type="body" idx="2"/>
          </p:nvPr>
        </p:nvSpPr>
        <p:spPr>
          <a:xfrm>
            <a:off x="4713149" y="4576198"/>
            <a:ext cx="2952000" cy="110913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070"/>
              <a:buChar char="•"/>
            </a:pPr>
            <a:r>
              <a:rPr lang="en-US"/>
              <a:t>I need to decide what changes I will make. </a:t>
            </a:r>
            <a:endParaRPr/>
          </a:p>
          <a:p>
            <a:pPr marL="285750" lvl="0" indent="-154305" algn="l" rtl="0">
              <a:lnSpc>
                <a:spcPct val="100000"/>
              </a:lnSpc>
              <a:spcBef>
                <a:spcPts val="960"/>
              </a:spcBef>
              <a:spcAft>
                <a:spcPts val="0"/>
              </a:spcAft>
              <a:buSzPts val="2070"/>
              <a:buNone/>
            </a:pPr>
            <a:endParaRPr/>
          </a:p>
        </p:txBody>
      </p:sp>
      <p:sp>
        <p:nvSpPr>
          <p:cNvPr id="253" name="Google Shape;253;p7"/>
          <p:cNvSpPr txBox="1">
            <a:spLocks noGrp="1"/>
          </p:cNvSpPr>
          <p:nvPr>
            <p:ph type="body" idx="3"/>
          </p:nvPr>
        </p:nvSpPr>
        <p:spPr>
          <a:xfrm>
            <a:off x="7944598" y="4517415"/>
            <a:ext cx="3296426" cy="1109133"/>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070"/>
              <a:buChar char="•"/>
            </a:pPr>
            <a:r>
              <a:rPr lang="en-US"/>
              <a:t>Use the Eureka Math Alignment document to find where the standard is located.</a:t>
            </a:r>
            <a:endParaRPr/>
          </a:p>
        </p:txBody>
      </p:sp>
      <p:pic>
        <p:nvPicPr>
          <p:cNvPr id="254" name="Google Shape;254;p7"/>
          <p:cNvPicPr preferRelativeResize="0">
            <a:picLocks noGrp="1"/>
          </p:cNvPicPr>
          <p:nvPr>
            <p:ph type="pic" idx="4"/>
          </p:nvPr>
        </p:nvPicPr>
        <p:blipFill rotWithShape="1">
          <a:blip r:embed="rId3">
            <a:alphaModFix/>
          </a:blip>
          <a:srcRect l="18402" r="18400"/>
          <a:stretch/>
        </p:blipFill>
        <p:spPr>
          <a:xfrm>
            <a:off x="2093123" y="2920902"/>
            <a:ext cx="1325872" cy="1162558"/>
          </a:xfrm>
          <a:prstGeom prst="rect">
            <a:avLst/>
          </a:prstGeom>
          <a:noFill/>
          <a:ln>
            <a:noFill/>
          </a:ln>
        </p:spPr>
      </p:pic>
      <p:pic>
        <p:nvPicPr>
          <p:cNvPr id="255" name="Google Shape;255;p7"/>
          <p:cNvPicPr preferRelativeResize="0">
            <a:picLocks noGrp="1"/>
          </p:cNvPicPr>
          <p:nvPr>
            <p:ph type="pic" idx="5"/>
          </p:nvPr>
        </p:nvPicPr>
        <p:blipFill rotWithShape="1">
          <a:blip r:embed="rId4">
            <a:alphaModFix/>
          </a:blip>
          <a:srcRect l="12654" r="12654"/>
          <a:stretch/>
        </p:blipFill>
        <p:spPr>
          <a:xfrm>
            <a:off x="5514672" y="2922172"/>
            <a:ext cx="1161288" cy="1161288"/>
          </a:xfrm>
          <a:prstGeom prst="rect">
            <a:avLst/>
          </a:prstGeom>
          <a:solidFill>
            <a:schemeClr val="accent2"/>
          </a:solidFill>
          <a:ln>
            <a:noFill/>
          </a:ln>
        </p:spPr>
      </p:pic>
      <p:pic>
        <p:nvPicPr>
          <p:cNvPr id="256" name="Google Shape;256;p7"/>
          <p:cNvPicPr preferRelativeResize="0">
            <a:picLocks noGrp="1"/>
          </p:cNvPicPr>
          <p:nvPr>
            <p:ph type="pic" idx="6"/>
          </p:nvPr>
        </p:nvPicPr>
        <p:blipFill rotWithShape="1">
          <a:blip r:embed="rId5">
            <a:alphaModFix/>
          </a:blip>
          <a:srcRect l="11750" r="11750"/>
          <a:stretch/>
        </p:blipFill>
        <p:spPr>
          <a:xfrm>
            <a:off x="8753302" y="2920902"/>
            <a:ext cx="1346662" cy="11638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ganic">
  <a:themeElements>
    <a:clrScheme name="Custom 162">
      <a:dk1>
        <a:srgbClr val="000000"/>
      </a:dk1>
      <a:lt1>
        <a:srgbClr val="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TotalTime>
  <Words>2610</Words>
  <Application>Microsoft Office PowerPoint</Application>
  <PresentationFormat>Widescreen</PresentationFormat>
  <Paragraphs>150</Paragraphs>
  <Slides>21</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Times New Roman</vt:lpstr>
      <vt:lpstr>Dancing Script</vt:lpstr>
      <vt:lpstr>Trebuchet MS</vt:lpstr>
      <vt:lpstr>Arial Black</vt:lpstr>
      <vt:lpstr>Rockwell</vt:lpstr>
      <vt:lpstr>Arial</vt:lpstr>
      <vt:lpstr>Century Gothic</vt:lpstr>
      <vt:lpstr>Calibri</vt:lpstr>
      <vt:lpstr>Organic</vt:lpstr>
      <vt:lpstr>Building Capacity</vt:lpstr>
      <vt:lpstr>PowerPoint Presentation</vt:lpstr>
      <vt:lpstr>LEARNING STANDARDS, CURRICULUM, INSTRUCTION,  AND ASSESSMENT</vt:lpstr>
      <vt:lpstr>PowerPoint Presentation</vt:lpstr>
      <vt:lpstr>Hess Cognitive Rigor Matrix &amp; Curricular examples</vt:lpstr>
      <vt:lpstr>Glossary of Verbs</vt:lpstr>
      <vt:lpstr> Building Capacity First Part:   Have you and your colleagues…?</vt:lpstr>
      <vt:lpstr>PowerPoint Presentation</vt:lpstr>
      <vt:lpstr>Next Steps:</vt:lpstr>
      <vt:lpstr>Change</vt:lpstr>
      <vt:lpstr>Change</vt:lpstr>
      <vt:lpstr>PowerPoint Presentation</vt:lpstr>
      <vt:lpstr>New Standards</vt:lpstr>
      <vt:lpstr>PowerPoint Presentation</vt:lpstr>
      <vt:lpstr>Where can I find all those documents and more?</vt:lpstr>
      <vt:lpstr>Moving Forward</vt:lpstr>
      <vt:lpstr>PowerPoint Presentation</vt:lpstr>
      <vt:lpstr>MATHEMATICS: NEXT GENERATION STANDARDS IMPLEMENTATION  SCAFFOLDING GUIDES (ELA AND MATH)</vt:lpstr>
      <vt:lpstr>PowerPoint Presentation</vt:lpstr>
      <vt:lpstr>MATHEMATICS: NEXT GENERATION STANDARDS  IMPLEMENTATION – SHARING OUR PROGRESS AND UPDATES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Capacity</dc:title>
  <dc:creator>Jody Popple</dc:creator>
  <cp:lastModifiedBy>Jonathan Cornue</cp:lastModifiedBy>
  <cp:revision>19</cp:revision>
  <dcterms:created xsi:type="dcterms:W3CDTF">2019-12-30T13:27:02Z</dcterms:created>
  <dcterms:modified xsi:type="dcterms:W3CDTF">2020-01-27T13:51:12Z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